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3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E2B4B-8575-4849-8FE1-3EBC7347AB70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A1B3-BC57-2C4D-A177-984D6A5B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59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D46BC-21D8-BF4A-8B81-88BA9D408A38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0BA9-29A5-2A4B-91C3-1EDE72087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9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7CE18-48C7-C34C-91AF-8BE10A4C05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7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BD98-1757-864D-94BA-E567DC779E38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7D8A-5D7D-D749-A679-4D233B37242A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01CC-4F3E-1D4D-8B5B-14B8847143F9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8F98-EF09-7A43-8ADB-3B73A2DD56DE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4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8B4-8AD2-5E44-9523-71B7BCEF7534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CF41-B18B-B043-9EDA-4F54672F88F3}" type="datetime1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3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EFDE-FD43-5649-BF45-BFF570C7E6A5}" type="datetime1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0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F6D6-72FF-BD43-88A1-F2C6C1EB7FBE}" type="datetime1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4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F7B5-C712-7F4D-97D2-909B89D989D1}" type="datetime1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2728-C705-8343-86C5-C7EB6D555B71}" type="datetime1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9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F14-342E-6841-9F16-EE51EDD16578}" type="datetime1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28F6-1707-5E46-A6BE-F3208357EDB5}" type="datetime1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7B29C-6B61-B647-A1C7-F8416D2FA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14</a:t>
            </a:r>
            <a:br>
              <a:rPr lang="en-US" dirty="0" smtClean="0"/>
            </a:br>
            <a:r>
              <a:rPr lang="en-US" sz="20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000" dirty="0"/>
              <a:t>Created by Kathy Young</a:t>
            </a:r>
          </a:p>
          <a:p>
            <a:r>
              <a:rPr lang="en-US" sz="4000" dirty="0">
                <a:hlinkClick r:id="rId2"/>
              </a:rPr>
              <a:t>www.KathyYoung.me</a:t>
            </a:r>
            <a:endParaRPr lang="en-US" sz="40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7B29C-6B61-B647-A1C7-F8416D2FAA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85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7" name="Content Placeholder 6" descr="outco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81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2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pic>
        <p:nvPicPr>
          <p:cNvPr id="7" name="Content Placeholder 6" descr="partnership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711" b="-19711"/>
          <a:stretch>
            <a:fillRect/>
          </a:stretch>
        </p:blipFill>
        <p:spPr>
          <a:xfrm>
            <a:off x="549275" y="1600200"/>
            <a:ext cx="3840163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Unit 14</a:t>
            </a:r>
            <a:br>
              <a:rPr lang="en-US" sz="2000" dirty="0" smtClean="0"/>
            </a:br>
            <a:r>
              <a:rPr lang="en-US" dirty="0" smtClean="0"/>
              <a:t>contribute</a:t>
            </a:r>
            <a:endParaRPr lang="en-US" dirty="0"/>
          </a:p>
        </p:txBody>
      </p:sp>
      <p:pic>
        <p:nvPicPr>
          <p:cNvPr id="7" name="Content Placeholder 6" descr="cntribut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3" b="9453"/>
          <a:stretch>
            <a:fillRect/>
          </a:stretch>
        </p:blipFill>
        <p:spPr>
          <a:xfrm>
            <a:off x="551718" y="1897179"/>
            <a:ext cx="3470143" cy="39245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0" y="1600201"/>
            <a:ext cx="4137435" cy="43434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philosoph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19" b="-23419"/>
          <a:stretch>
            <a:fillRect/>
          </a:stretch>
        </p:blipFill>
        <p:spPr>
          <a:xfrm>
            <a:off x="4652963" y="1600200"/>
            <a:ext cx="4445000" cy="43434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48" b="-30048"/>
          <a:stretch>
            <a:fillRect/>
          </a:stretch>
        </p:blipFill>
        <p:spPr>
          <a:xfrm>
            <a:off x="457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45254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</p:txBody>
      </p:sp>
      <p:pic>
        <p:nvPicPr>
          <p:cNvPr id="7" name="Content Placeholder 6" descr="sche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94" b="-25494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0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313828" cy="43434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  <p:pic>
        <p:nvPicPr>
          <p:cNvPr id="9" name="Content Placeholder 8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-248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7038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en-US" dirty="0"/>
          </a:p>
        </p:txBody>
      </p:sp>
      <p:pic>
        <p:nvPicPr>
          <p:cNvPr id="7" name="Content Placeholder 6" descr="compon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83" b="-2348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6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 smtClean="0"/>
          </a:p>
          <a:p>
            <a:endParaRPr lang="en-US" sz="2800" i="1" dirty="0" smtClean="0"/>
          </a:p>
          <a:p>
            <a:endParaRPr lang="en-US" i="1" dirty="0"/>
          </a:p>
          <a:p>
            <a:endParaRPr lang="en-US" sz="2800" i="1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sz="2800" dirty="0"/>
          </a:p>
        </p:txBody>
      </p:sp>
      <p:pic>
        <p:nvPicPr>
          <p:cNvPr id="9" name="Content Placeholder 8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2" r="20582"/>
          <a:stretch>
            <a:fillRect/>
          </a:stretch>
        </p:blipFill>
        <p:spPr/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2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490225" cy="4343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7" name="Content Placeholder 6" descr="K-12_Funding_381593_7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20" b="-9120"/>
          <a:stretch>
            <a:fillRect/>
          </a:stretch>
        </p:blipFill>
        <p:spPr>
          <a:xfrm>
            <a:off x="3845463" y="1234881"/>
            <a:ext cx="5043043" cy="4708719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77</Words>
  <Application>Microsoft Macintosh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14 (DEFINITIONS NOT INCLUDED)</vt:lpstr>
      <vt:lpstr>Unit 14 contribute</vt:lpstr>
      <vt:lpstr>philosophy</vt:lpstr>
      <vt:lpstr>core</vt:lpstr>
      <vt:lpstr>scheme</vt:lpstr>
      <vt:lpstr>illustrate</vt:lpstr>
      <vt:lpstr>component</vt:lpstr>
      <vt:lpstr>corporate</vt:lpstr>
      <vt:lpstr>fund</vt:lpstr>
      <vt:lpstr>outcome</vt:lpstr>
      <vt:lpstr>partnership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contribute</dc:title>
  <dc:creator>Kathy Young</dc:creator>
  <cp:lastModifiedBy>Kathy Young</cp:lastModifiedBy>
  <cp:revision>6</cp:revision>
  <dcterms:created xsi:type="dcterms:W3CDTF">2013-04-10T21:58:15Z</dcterms:created>
  <dcterms:modified xsi:type="dcterms:W3CDTF">2013-10-17T00:00:40Z</dcterms:modified>
</cp:coreProperties>
</file>