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16</a:t>
            </a:r>
            <a:br>
              <a:rPr lang="en-US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200" dirty="0"/>
              <a:t>Created by Kathy Young</a:t>
            </a:r>
          </a:p>
          <a:p>
            <a:pPr algn="ctr"/>
            <a:r>
              <a:rPr lang="en-US" sz="2900" dirty="0">
                <a:hlinkClick r:id="rId2"/>
              </a:rPr>
              <a:t>www.KathyYoung.me</a:t>
            </a:r>
            <a:endParaRPr lang="en-US" sz="2900" dirty="0"/>
          </a:p>
          <a:p>
            <a:pPr algn="ctr"/>
            <a:endParaRPr lang="en-US" sz="32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9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Valid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enhanced licens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722" b="-4272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5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Substantial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dirty="0"/>
          </a:p>
        </p:txBody>
      </p:sp>
      <p:pic>
        <p:nvPicPr>
          <p:cNvPr id="5" name="Content Placeholder 4" descr="substantial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" r="72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471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ignificant		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significa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612" b="-7561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  <a:p>
            <a:r>
              <a:rPr lang="en-US" sz="1800" dirty="0" smtClean="0"/>
              <a:t>SYNONYM-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29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Priority		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 smtClean="0"/>
              <a:t>SYNONYM-</a:t>
            </a:r>
            <a:endParaRPr lang="en-US" sz="1800" dirty="0"/>
          </a:p>
        </p:txBody>
      </p:sp>
      <p:pic>
        <p:nvPicPr>
          <p:cNvPr id="5" name="Content Placeholder 4" descr="priorit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6" r="19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454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Qualify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Content Placeholder 4" descr="qualify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8" b="-4202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0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Certain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dirty="0"/>
          </a:p>
        </p:txBody>
      </p:sp>
      <p:pic>
        <p:nvPicPr>
          <p:cNvPr id="5" name="Content Placeholder 4" descr="certai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5" r="66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516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Duplicate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96575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dirty="0"/>
          </a:p>
        </p:txBody>
      </p:sp>
      <p:pic>
        <p:nvPicPr>
          <p:cNvPr id="5" name="Content Placeholder 4" descr="duplica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91" b="-248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725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Advance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advanc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 smtClean="0"/>
              <a:t>SYNONYM-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78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Effective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effe tiv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75" b="-7057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57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pPr marL="0" indent="0">
              <a:buNone/>
            </a:pPr>
            <a:r>
              <a:rPr lang="en-US" sz="1800" dirty="0"/>
              <a:t>SYNONYM</a:t>
            </a:r>
            <a:r>
              <a:rPr lang="en-US" sz="1800" dirty="0" smtClean="0"/>
              <a:t>-</a:t>
            </a:r>
            <a:endParaRPr lang="en-US" dirty="0"/>
          </a:p>
        </p:txBody>
      </p:sp>
      <p:pic>
        <p:nvPicPr>
          <p:cNvPr id="5" name="Content Placeholder 4" descr="enhanc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68" b="-408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3095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119</TotalTime>
  <Words>64</Words>
  <Application>Microsoft Macintosh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16 (DEFINITIONS NOT INCLUDED)</vt:lpstr>
      <vt:lpstr>significant  </vt:lpstr>
      <vt:lpstr>Priority   </vt:lpstr>
      <vt:lpstr>Qualify    </vt:lpstr>
      <vt:lpstr>Certain   </vt:lpstr>
      <vt:lpstr>Duplicate  </vt:lpstr>
      <vt:lpstr>Advance  </vt:lpstr>
      <vt:lpstr>Effective   </vt:lpstr>
      <vt:lpstr>Enhance  </vt:lpstr>
      <vt:lpstr>Valid   </vt:lpstr>
      <vt:lpstr>Substantial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16</dc:title>
  <dc:creator>Kathy Young</dc:creator>
  <cp:lastModifiedBy>Kathy Young</cp:lastModifiedBy>
  <cp:revision>13</cp:revision>
  <dcterms:created xsi:type="dcterms:W3CDTF">2013-04-30T21:06:26Z</dcterms:created>
  <dcterms:modified xsi:type="dcterms:W3CDTF">2013-10-17T00:02:41Z</dcterms:modified>
</cp:coreProperties>
</file>