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3E17-1BFC-AD4C-91FB-082C093F3909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94FE-09DA-D447-AAFD-A3487151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7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3E17-1BFC-AD4C-91FB-082C093F3909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94FE-09DA-D447-AAFD-A3487151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290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3E17-1BFC-AD4C-91FB-082C093F3909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94FE-09DA-D447-AAFD-A3487151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66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3E17-1BFC-AD4C-91FB-082C093F3909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94FE-09DA-D447-AAFD-A3487151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44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3E17-1BFC-AD4C-91FB-082C093F3909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94FE-09DA-D447-AAFD-A3487151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8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3E17-1BFC-AD4C-91FB-082C093F3909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94FE-09DA-D447-AAFD-A3487151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71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3E17-1BFC-AD4C-91FB-082C093F3909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94FE-09DA-D447-AAFD-A3487151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543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3E17-1BFC-AD4C-91FB-082C093F3909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94FE-09DA-D447-AAFD-A3487151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4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3E17-1BFC-AD4C-91FB-082C093F3909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94FE-09DA-D447-AAFD-A3487151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818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3E17-1BFC-AD4C-91FB-082C093F3909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94FE-09DA-D447-AAFD-A3487151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39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3E17-1BFC-AD4C-91FB-082C093F3909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94FE-09DA-D447-AAFD-A3487151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978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73E17-1BFC-AD4C-91FB-082C093F3909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794FE-09DA-D447-AAFD-A3487151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39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KathyYoung.m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5</a:t>
            </a:r>
            <a:br>
              <a:rPr lang="en-US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(Definitions Not Included)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4000" dirty="0"/>
              <a:t>Created by Kathy Young</a:t>
            </a:r>
          </a:p>
          <a:p>
            <a:r>
              <a:rPr lang="en-US" sz="4000" dirty="0">
                <a:hlinkClick r:id="rId2"/>
              </a:rPr>
              <a:t>www.KathyYoung.me</a:t>
            </a:r>
            <a:endParaRPr lang="en-US" sz="4000" dirty="0"/>
          </a:p>
          <a:p>
            <a:endParaRPr lang="en-US" sz="4000" dirty="0"/>
          </a:p>
          <a:p>
            <a:r>
              <a:rPr lang="en-US" dirty="0"/>
              <a:t>Based on the</a:t>
            </a:r>
          </a:p>
          <a:p>
            <a:r>
              <a:rPr lang="en-US" dirty="0"/>
              <a:t> Illinois STAR Vocabulary Booster</a:t>
            </a:r>
          </a:p>
          <a:p>
            <a:r>
              <a:rPr lang="en-US" dirty="0"/>
              <a:t>Adult Learning Resource Center,  Arlington Heights, IL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40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</a:t>
            </a:r>
            <a:endParaRPr lang="en-US" dirty="0"/>
          </a:p>
        </p:txBody>
      </p:sp>
      <p:pic>
        <p:nvPicPr>
          <p:cNvPr id="5" name="Content Placeholder 4" descr="constraint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42" r="17942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9178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</p:txBody>
      </p:sp>
      <p:pic>
        <p:nvPicPr>
          <p:cNvPr id="5" name="Content Placeholder 4" descr="wequence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5178" b="-2517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09195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(Unit 5)        contract</a:t>
            </a:r>
            <a:endParaRPr lang="en-US" dirty="0"/>
          </a:p>
        </p:txBody>
      </p:sp>
      <p:pic>
        <p:nvPicPr>
          <p:cNvPr id="6" name="Content Placeholder 5" descr="contract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782" b="-37782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0170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Adjective</a:t>
            </a:r>
            <a:endParaRPr lang="en-US" dirty="0"/>
          </a:p>
          <a:p>
            <a:r>
              <a:rPr lang="en-US" sz="1800" dirty="0"/>
              <a:t>SYNONYM-</a:t>
            </a:r>
          </a:p>
          <a:p>
            <a:endParaRPr lang="en-US" dirty="0"/>
          </a:p>
        </p:txBody>
      </p:sp>
      <p:pic>
        <p:nvPicPr>
          <p:cNvPr id="5" name="Content Placeholder 4" descr="legal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987" b="-279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99276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</a:t>
            </a:r>
            <a:endParaRPr lang="en-US" dirty="0"/>
          </a:p>
        </p:txBody>
      </p:sp>
      <p:pic>
        <p:nvPicPr>
          <p:cNvPr id="5" name="Content Placeholder 4" descr="environment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8259" b="-48259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1659" y="1600200"/>
            <a:ext cx="4038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0480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Verb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</p:txBody>
      </p:sp>
      <p:pic>
        <p:nvPicPr>
          <p:cNvPr id="5" name="Content Placeholder 4" descr="indicate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782" b="-3778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36731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</a:t>
            </a:r>
            <a:endParaRPr lang="en-US" dirty="0"/>
          </a:p>
        </p:txBody>
      </p:sp>
      <p:pic>
        <p:nvPicPr>
          <p:cNvPr id="5" name="Content Placeholder 4" descr="role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8174" b="-38174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7667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Adjective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</p:txBody>
      </p:sp>
      <p:pic>
        <p:nvPicPr>
          <p:cNvPr id="5" name="Content Placeholder 4" descr="pevciousjpeg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7939" b="-6793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50750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</a:t>
            </a:r>
            <a:endParaRPr lang="en-US" dirty="0"/>
          </a:p>
        </p:txBody>
      </p:sp>
      <p:pic>
        <p:nvPicPr>
          <p:cNvPr id="8" name="Content Placeholder 7" descr="conduct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62" r="23662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Verb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7619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</p:txBody>
      </p:sp>
      <p:pic>
        <p:nvPicPr>
          <p:cNvPr id="6" name="Content Placeholder 5" descr="site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987" b="-279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45358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68</Words>
  <Application>Microsoft Macintosh PowerPoint</Application>
  <PresentationFormat>On-screen Show (4:3)</PresentationFormat>
  <Paragraphs>98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Unit 5  (Definitions Not Included)</vt:lpstr>
      <vt:lpstr>(Unit 5)        contract</vt:lpstr>
      <vt:lpstr>legal</vt:lpstr>
      <vt:lpstr>environment</vt:lpstr>
      <vt:lpstr>indicate</vt:lpstr>
      <vt:lpstr>role</vt:lpstr>
      <vt:lpstr>previous</vt:lpstr>
      <vt:lpstr>conduct</vt:lpstr>
      <vt:lpstr>site</vt:lpstr>
      <vt:lpstr>constraint</vt:lpstr>
      <vt:lpstr>sequence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(5)        contract</dc:title>
  <dc:creator>Kathy Young</dc:creator>
  <cp:lastModifiedBy>Kathy Young</cp:lastModifiedBy>
  <cp:revision>4</cp:revision>
  <dcterms:created xsi:type="dcterms:W3CDTF">2013-08-04T22:19:33Z</dcterms:created>
  <dcterms:modified xsi:type="dcterms:W3CDTF">2013-10-16T23:56:41Z</dcterms:modified>
</cp:coreProperties>
</file>