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60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571" autoAdjust="0"/>
    <p:restoredTop sz="94606" autoAdjust="0"/>
  </p:normalViewPr>
  <p:slideViewPr>
    <p:cSldViewPr snapToGrid="0" snapToObjects="1">
      <p:cViewPr varScale="1">
        <p:scale>
          <a:sx n="66" d="100"/>
          <a:sy n="66" d="100"/>
        </p:scale>
        <p:origin x="-13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10</a:t>
            </a:r>
            <a:br>
              <a:rPr lang="en-US" dirty="0" smtClean="0"/>
            </a:br>
            <a:r>
              <a:rPr lang="en-US" sz="3600" dirty="0" smtClean="0"/>
              <a:t>Definitions Included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2243195"/>
          </a:xfrm>
        </p:spPr>
        <p:txBody>
          <a:bodyPr>
            <a:normAutofit/>
          </a:bodyPr>
          <a:lstStyle/>
          <a:p>
            <a:r>
              <a:rPr lang="en-US" sz="2000" dirty="0"/>
              <a:t>Created by Kathy Young</a:t>
            </a:r>
          </a:p>
          <a:p>
            <a:r>
              <a:rPr lang="en-US" sz="1600" dirty="0">
                <a:hlinkClick r:id="rId2"/>
              </a:rPr>
              <a:t>www.KathyYoung.me</a:t>
            </a:r>
            <a:endParaRPr lang="en-US" sz="1600" dirty="0"/>
          </a:p>
          <a:p>
            <a:endParaRPr lang="en-US" sz="2400" dirty="0"/>
          </a:p>
          <a:p>
            <a:r>
              <a:rPr lang="en-US" dirty="0"/>
              <a:t>Based 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8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ormal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Usual, typical or expected</a:t>
            </a:r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 – standard</a:t>
            </a:r>
          </a:p>
          <a:p>
            <a:r>
              <a:rPr lang="en-US" sz="2400" dirty="0" smtClean="0"/>
              <a:t>ANTONYM - unusual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548" b="-6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91923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</a:t>
            </a:r>
            <a:endParaRPr lang="en-US" dirty="0"/>
          </a:p>
        </p:txBody>
      </p:sp>
      <p:pic>
        <p:nvPicPr>
          <p:cNvPr id="5" name="Content Placeholder 4" descr="images-8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641" b="-50641"/>
          <a:stretch>
            <a:fillRect/>
          </a:stretch>
        </p:blipFill>
        <p:spPr>
          <a:xfrm>
            <a:off x="269366" y="1600201"/>
            <a:ext cx="4617695" cy="43434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985" y="1600201"/>
            <a:ext cx="3550565" cy="4343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Directly relating to the subject or problem being discussed</a:t>
            </a:r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 – pertinent, applicable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3807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 make a </a:t>
            </a:r>
            <a:r>
              <a:rPr lang="en-US" dirty="0" err="1" smtClean="0"/>
              <a:t>judgement</a:t>
            </a:r>
            <a:r>
              <a:rPr lang="en-US" dirty="0" smtClean="0"/>
              <a:t> about a person or situation after thinking carefully about it</a:t>
            </a:r>
          </a:p>
          <a:p>
            <a:endParaRPr lang="en-US" dirty="0"/>
          </a:p>
          <a:p>
            <a:r>
              <a:rPr lang="en-US" dirty="0" smtClean="0"/>
              <a:t>Verb</a:t>
            </a:r>
          </a:p>
          <a:p>
            <a:endParaRPr lang="en-US" dirty="0"/>
          </a:p>
          <a:p>
            <a:r>
              <a:rPr lang="en-US" dirty="0" smtClean="0"/>
              <a:t>SYNONYM - evaluate</a:t>
            </a:r>
            <a:endParaRPr lang="en-US" dirty="0"/>
          </a:p>
        </p:txBody>
      </p:sp>
      <p:pic>
        <p:nvPicPr>
          <p:cNvPr id="5" name="Content Placeholder 4" descr="images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7" r="-7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7930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pic>
        <p:nvPicPr>
          <p:cNvPr id="5" name="Content Placeholder 4" descr="images-1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317" b="-2331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The situation, events, or information that relate to something and help you understand it</a:t>
            </a:r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r>
              <a:rPr lang="en-US" sz="2400" dirty="0" smtClean="0"/>
              <a:t>SYNONYM - conditions</a:t>
            </a:r>
          </a:p>
          <a:p>
            <a:endParaRPr lang="en-US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9344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4201796" cy="4343400"/>
          </a:xfrm>
        </p:spPr>
        <p:txBody>
          <a:bodyPr>
            <a:norm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 planned way of doing something</a:t>
            </a:r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 – procedure</a:t>
            </a:r>
          </a:p>
          <a:p>
            <a:endParaRPr lang="en-US" sz="2400" dirty="0"/>
          </a:p>
        </p:txBody>
      </p:sp>
      <p:pic>
        <p:nvPicPr>
          <p:cNvPr id="5" name="Content Placeholder 4" descr="images-2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227" r="-7227"/>
          <a:stretch>
            <a:fillRect/>
          </a:stretch>
        </p:blipFill>
        <p:spPr>
          <a:xfrm>
            <a:off x="4751070" y="1600200"/>
            <a:ext cx="4392929" cy="4884951"/>
          </a:xfrm>
        </p:spPr>
      </p:pic>
    </p:spTree>
    <p:extLst>
      <p:ext uri="{BB962C8B-B14F-4D97-AF65-F5344CB8AC3E}">
        <p14:creationId xmlns:p14="http://schemas.microsoft.com/office/powerpoint/2010/main" val="941917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</a:t>
            </a:r>
            <a:endParaRPr lang="en-US" dirty="0"/>
          </a:p>
        </p:txBody>
      </p:sp>
      <p:pic>
        <p:nvPicPr>
          <p:cNvPr id="5" name="Content Placeholder 4" descr="images-3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3619" b="-123619"/>
          <a:stretch>
            <a:fillRect/>
          </a:stretch>
        </p:blipFill>
        <p:spPr>
          <a:xfrm>
            <a:off x="365567" y="1600201"/>
            <a:ext cx="4385503" cy="43434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A way of doing things that has been officially agreed by a political party, business or organization</a:t>
            </a:r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r>
              <a:rPr lang="en-US" sz="2400" dirty="0" smtClean="0"/>
              <a:t>SYNONYM - procedure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7157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4201796" cy="4343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Noticeable or important</a:t>
            </a:r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 - meaningful</a:t>
            </a:r>
            <a:endParaRPr lang="en-US" sz="2400" dirty="0"/>
          </a:p>
        </p:txBody>
      </p:sp>
      <p:pic>
        <p:nvPicPr>
          <p:cNvPr id="6" name="Content Placeholder 5" descr="images-4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649" b="-37649"/>
          <a:stretch>
            <a:fillRect/>
          </a:stretch>
        </p:blipFill>
        <p:spPr>
          <a:xfrm>
            <a:off x="4598456" y="1600200"/>
            <a:ext cx="4175166" cy="4711757"/>
          </a:xfrm>
        </p:spPr>
      </p:pic>
    </p:spTree>
    <p:extLst>
      <p:ext uri="{BB962C8B-B14F-4D97-AF65-F5344CB8AC3E}">
        <p14:creationId xmlns:p14="http://schemas.microsoft.com/office/powerpoint/2010/main" val="2332562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involve</a:t>
            </a:r>
            <a:endParaRPr lang="en-US" dirty="0"/>
          </a:p>
        </p:txBody>
      </p:sp>
      <p:pic>
        <p:nvPicPr>
          <p:cNvPr id="5" name="Content Placeholder 4" descr="images-5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48" b="-6548"/>
          <a:stretch>
            <a:fillRect/>
          </a:stretch>
        </p:blipFill>
        <p:spPr>
          <a:xfrm>
            <a:off x="269366" y="1600201"/>
            <a:ext cx="4367569" cy="43434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6936" y="1600201"/>
            <a:ext cx="4117446" cy="4343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To include or affect someone or something</a:t>
            </a:r>
          </a:p>
          <a:p>
            <a:endParaRPr lang="en-US" sz="2400" dirty="0"/>
          </a:p>
          <a:p>
            <a:r>
              <a:rPr lang="en-US" sz="2400" dirty="0" smtClean="0"/>
              <a:t>Verb</a:t>
            </a:r>
          </a:p>
          <a:p>
            <a:endParaRPr lang="en-US" sz="2400" dirty="0"/>
          </a:p>
          <a:p>
            <a:r>
              <a:rPr lang="en-US" sz="2400" dirty="0" smtClean="0"/>
              <a:t>SYNONYM – incorporate</a:t>
            </a:r>
          </a:p>
          <a:p>
            <a:r>
              <a:rPr lang="en-US" sz="2400" dirty="0" smtClean="0"/>
              <a:t>ANTONYM - exclude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6662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appropriate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Correct or good for a particular time, situation, or purpose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Adjective</a:t>
            </a:r>
          </a:p>
          <a:p>
            <a:r>
              <a:rPr lang="en-US" sz="2400" dirty="0" smtClean="0"/>
              <a:t>SYNONYM  -  suitable</a:t>
            </a:r>
          </a:p>
          <a:p>
            <a:r>
              <a:rPr lang="en-US" sz="2400" dirty="0" smtClean="0"/>
              <a:t>ANTONYM</a:t>
            </a:r>
            <a:r>
              <a:rPr lang="en-US" sz="2400" dirty="0"/>
              <a:t> </a:t>
            </a:r>
            <a:r>
              <a:rPr lang="en-US" sz="2400" dirty="0" smtClean="0"/>
              <a:t>- improper</a:t>
            </a:r>
            <a:endParaRPr lang="en-US" sz="2400" dirty="0"/>
          </a:p>
        </p:txBody>
      </p:sp>
      <p:pic>
        <p:nvPicPr>
          <p:cNvPr id="5" name="Content Placeholder 4" descr="286a78269c4cd63c7986e8cc4ae0e22a.png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396" b="-203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40489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 important, interesting or typical part of something</a:t>
            </a:r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r>
              <a:rPr lang="en-US" sz="2400" dirty="0" smtClean="0"/>
              <a:t>SYNONYM - characteristic</a:t>
            </a:r>
            <a:endParaRPr lang="en-US" sz="2400" dirty="0"/>
          </a:p>
        </p:txBody>
      </p:sp>
      <p:pic>
        <p:nvPicPr>
          <p:cNvPr id="7" name="Content Placeholder 6" descr="images-7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655" b="-1665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83736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81</TotalTime>
  <Words>185</Words>
  <Application>Microsoft Macintosh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10 Definitions Included</vt:lpstr>
      <vt:lpstr>assess</vt:lpstr>
      <vt:lpstr>context</vt:lpstr>
      <vt:lpstr>method</vt:lpstr>
      <vt:lpstr>policy</vt:lpstr>
      <vt:lpstr>significant</vt:lpstr>
      <vt:lpstr>involve</vt:lpstr>
      <vt:lpstr>appropriate</vt:lpstr>
      <vt:lpstr>feature</vt:lpstr>
      <vt:lpstr>normal</vt:lpstr>
      <vt:lpstr>relevant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10 Definitions Included</dc:title>
  <dc:creator>Kathy Young</dc:creator>
  <cp:lastModifiedBy>Kathy Young</cp:lastModifiedBy>
  <cp:revision>10</cp:revision>
  <dcterms:created xsi:type="dcterms:W3CDTF">2014-01-08T16:01:12Z</dcterms:created>
  <dcterms:modified xsi:type="dcterms:W3CDTF">2014-01-08T17:22:31Z</dcterms:modified>
</cp:coreProperties>
</file>