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3"/>
  </p:handoutMasterIdLst>
  <p:sldIdLst>
    <p:sldId id="262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571" autoAdjust="0"/>
    <p:restoredTop sz="94606" autoAdjust="0"/>
  </p:normalViewPr>
  <p:slideViewPr>
    <p:cSldViewPr snapToGrid="0" snapToObjects="1">
      <p:cViewPr varScale="1">
        <p:scale>
          <a:sx n="66" d="100"/>
          <a:sy n="66" d="100"/>
        </p:scale>
        <p:origin x="-10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0BA46-641C-794C-9A21-D086B3C720C8}" type="datetimeFigureOut">
              <a:rPr lang="en-US" smtClean="0"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AB9FC-2288-6A4A-9754-F33F316F5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74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1/8/14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</a:t>
            </a:r>
            <a:br>
              <a:rPr lang="en-US" dirty="0" smtClean="0"/>
            </a:br>
            <a:r>
              <a:rPr lang="en-US" sz="3600" dirty="0" smtClean="0"/>
              <a:t>Definitions  Not Included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2243195"/>
          </a:xfrm>
        </p:spPr>
        <p:txBody>
          <a:bodyPr>
            <a:normAutofit/>
          </a:bodyPr>
          <a:lstStyle/>
          <a:p>
            <a:r>
              <a:rPr lang="en-US" sz="1200" dirty="0"/>
              <a:t>Created by Kathy Young</a:t>
            </a:r>
          </a:p>
          <a:p>
            <a:r>
              <a:rPr lang="en-US" sz="1200" dirty="0" smtClean="0">
                <a:hlinkClick r:id="rId2"/>
              </a:rPr>
              <a:t>www.KathyYoung.me</a:t>
            </a:r>
            <a:endParaRPr lang="en-US" sz="1200" dirty="0" smtClean="0"/>
          </a:p>
          <a:p>
            <a:endParaRPr lang="en-US" sz="2400" dirty="0" smtClean="0"/>
          </a:p>
          <a:p>
            <a:endParaRPr lang="en-US" sz="2400"/>
          </a:p>
          <a:p>
            <a:r>
              <a:rPr lang="en-US" smtClean="0"/>
              <a:t>Based </a:t>
            </a:r>
            <a:r>
              <a:rPr lang="en-US" dirty="0"/>
              <a:t>on the</a:t>
            </a:r>
          </a:p>
          <a:p>
            <a:r>
              <a:rPr lang="en-US" dirty="0"/>
              <a:t> Illinois STAR Vocabulary Booster</a:t>
            </a:r>
          </a:p>
          <a:p>
            <a:r>
              <a:rPr lang="en-US" dirty="0"/>
              <a:t>Adult Learning Resource Center,  Arlington Heights,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81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– standard</a:t>
            </a:r>
          </a:p>
          <a:p>
            <a:r>
              <a:rPr lang="en-US" sz="2400" dirty="0" smtClean="0"/>
              <a:t>ANTONYM - unusual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548" b="-6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91923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</a:t>
            </a:r>
            <a:endParaRPr lang="en-US" dirty="0"/>
          </a:p>
        </p:txBody>
      </p:sp>
      <p:pic>
        <p:nvPicPr>
          <p:cNvPr id="5" name="Content Placeholder 4" descr="images-8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641" b="-50641"/>
          <a:stretch>
            <a:fillRect/>
          </a:stretch>
        </p:blipFill>
        <p:spPr>
          <a:xfrm>
            <a:off x="269366" y="1600201"/>
            <a:ext cx="4617695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985" y="1600201"/>
            <a:ext cx="3550565" cy="4343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– pertinent, applicable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80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/>
          </a:p>
          <a:p>
            <a:r>
              <a:rPr lang="en-US" dirty="0" smtClean="0"/>
              <a:t>SYNONYM - evaluate</a:t>
            </a:r>
            <a:endParaRPr lang="en-US" dirty="0"/>
          </a:p>
        </p:txBody>
      </p:sp>
      <p:pic>
        <p:nvPicPr>
          <p:cNvPr id="5" name="Content Placeholder 4" descr="images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7" r="-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7930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317" b="-2331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conditions</a:t>
            </a:r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34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4201796" cy="434340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endParaRPr lang="en-US" sz="2400" dirty="0"/>
          </a:p>
          <a:p>
            <a:r>
              <a:rPr lang="en-US" sz="2400" dirty="0" smtClean="0"/>
              <a:t>SYNONYM – procedure</a:t>
            </a:r>
          </a:p>
          <a:p>
            <a:endParaRPr lang="en-US" sz="2400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27" r="-7227"/>
          <a:stretch>
            <a:fillRect/>
          </a:stretch>
        </p:blipFill>
        <p:spPr>
          <a:xfrm>
            <a:off x="4751070" y="1600200"/>
            <a:ext cx="4392929" cy="4884951"/>
          </a:xfrm>
        </p:spPr>
      </p:pic>
    </p:spTree>
    <p:extLst>
      <p:ext uri="{BB962C8B-B14F-4D97-AF65-F5344CB8AC3E}">
        <p14:creationId xmlns:p14="http://schemas.microsoft.com/office/powerpoint/2010/main" val="94191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3619" b="-123619"/>
          <a:stretch>
            <a:fillRect/>
          </a:stretch>
        </p:blipFill>
        <p:spPr>
          <a:xfrm>
            <a:off x="365567" y="1600201"/>
            <a:ext cx="4385503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procedure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715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4201796" cy="4343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Adjective</a:t>
            </a:r>
          </a:p>
          <a:p>
            <a:endParaRPr lang="en-US" sz="2400" dirty="0"/>
          </a:p>
          <a:p>
            <a:r>
              <a:rPr lang="en-US" sz="2400" dirty="0" smtClean="0"/>
              <a:t>SYNONYM - meaningful</a:t>
            </a:r>
            <a:endParaRPr lang="en-US" sz="2400" dirty="0"/>
          </a:p>
        </p:txBody>
      </p:sp>
      <p:pic>
        <p:nvPicPr>
          <p:cNvPr id="6" name="Content Placeholder 5" descr="images-4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649" b="-37649"/>
          <a:stretch>
            <a:fillRect/>
          </a:stretch>
        </p:blipFill>
        <p:spPr>
          <a:xfrm>
            <a:off x="4598456" y="1600200"/>
            <a:ext cx="4175166" cy="4711757"/>
          </a:xfrm>
        </p:spPr>
      </p:pic>
    </p:spTree>
    <p:extLst>
      <p:ext uri="{BB962C8B-B14F-4D97-AF65-F5344CB8AC3E}">
        <p14:creationId xmlns:p14="http://schemas.microsoft.com/office/powerpoint/2010/main" val="233256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</a:t>
            </a:r>
            <a:endParaRPr lang="en-US" dirty="0"/>
          </a:p>
        </p:txBody>
      </p:sp>
      <p:pic>
        <p:nvPicPr>
          <p:cNvPr id="5" name="Content Placeholder 4" descr="images-5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48" b="-6548"/>
          <a:stretch>
            <a:fillRect/>
          </a:stretch>
        </p:blipFill>
        <p:spPr>
          <a:xfrm>
            <a:off x="269366" y="1600201"/>
            <a:ext cx="4367569" cy="43434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6936" y="1600201"/>
            <a:ext cx="4117446" cy="434340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Verb</a:t>
            </a:r>
          </a:p>
          <a:p>
            <a:endParaRPr lang="en-US" sz="2400" dirty="0"/>
          </a:p>
          <a:p>
            <a:r>
              <a:rPr lang="en-US" sz="2400" dirty="0" smtClean="0"/>
              <a:t>SYNONYM – incorporate</a:t>
            </a:r>
          </a:p>
          <a:p>
            <a:r>
              <a:rPr lang="en-US" sz="2400" dirty="0" smtClean="0"/>
              <a:t>ANTONYM - exclude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6662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appropriate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Adjective</a:t>
            </a:r>
          </a:p>
          <a:p>
            <a:r>
              <a:rPr lang="en-US" sz="2400" dirty="0" smtClean="0"/>
              <a:t>SYNONYM  -  suitable</a:t>
            </a:r>
          </a:p>
          <a:p>
            <a:r>
              <a:rPr lang="en-US" sz="2400" dirty="0" smtClean="0"/>
              <a:t>ANTONYM</a:t>
            </a:r>
            <a:r>
              <a:rPr lang="en-US" sz="2400" dirty="0"/>
              <a:t> </a:t>
            </a:r>
            <a:r>
              <a:rPr lang="en-US" sz="2400" dirty="0" smtClean="0"/>
              <a:t>- improper</a:t>
            </a:r>
            <a:endParaRPr lang="en-US" sz="2400" dirty="0"/>
          </a:p>
        </p:txBody>
      </p:sp>
      <p:pic>
        <p:nvPicPr>
          <p:cNvPr id="5" name="Content Placeholder 4" descr="286a78269c4cd63c7986e8cc4ae0e22a.png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0396" b="-203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0489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Noun</a:t>
            </a:r>
          </a:p>
          <a:p>
            <a:r>
              <a:rPr lang="en-US" sz="2400" dirty="0" smtClean="0"/>
              <a:t>SYNONYM - characteristic</a:t>
            </a:r>
            <a:endParaRPr lang="en-US" sz="2400" dirty="0"/>
          </a:p>
        </p:txBody>
      </p:sp>
      <p:pic>
        <p:nvPicPr>
          <p:cNvPr id="7" name="Content Placeholder 6" descr="images-7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655" b="-1665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83736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86</TotalTime>
  <Words>85</Words>
  <Application>Microsoft Macintosh PowerPoint</Application>
  <PresentationFormat>On-screen Show (4:3)</PresentationFormat>
  <Paragraphs>93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Breeze</vt:lpstr>
      <vt:lpstr>Unit 10 Definitions  Not Included</vt:lpstr>
      <vt:lpstr>assess</vt:lpstr>
      <vt:lpstr>context</vt:lpstr>
      <vt:lpstr>method</vt:lpstr>
      <vt:lpstr>policy</vt:lpstr>
      <vt:lpstr>significant</vt:lpstr>
      <vt:lpstr>involve</vt:lpstr>
      <vt:lpstr>appropriate</vt:lpstr>
      <vt:lpstr>feature</vt:lpstr>
      <vt:lpstr>normal</vt:lpstr>
      <vt:lpstr>relevant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10 Definitions Included</dc:title>
  <dc:creator>Kathy Young</dc:creator>
  <cp:lastModifiedBy>Kathy Young</cp:lastModifiedBy>
  <cp:revision>13</cp:revision>
  <cp:lastPrinted>2014-01-08T17:31:33Z</cp:lastPrinted>
  <dcterms:created xsi:type="dcterms:W3CDTF">2014-01-08T16:01:12Z</dcterms:created>
  <dcterms:modified xsi:type="dcterms:W3CDTF">2014-01-08T17:32:23Z</dcterms:modified>
</cp:coreProperties>
</file>