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2" y="1205329"/>
            <a:ext cx="6491728" cy="2093683"/>
          </a:xfrm>
        </p:spPr>
        <p:txBody>
          <a:bodyPr/>
          <a:lstStyle/>
          <a:p>
            <a:pPr algn="ctr"/>
            <a:r>
              <a:rPr lang="en-US" sz="4800" dirty="0" smtClean="0"/>
              <a:t>Unit 11</a:t>
            </a:r>
            <a:br>
              <a:rPr lang="en-US" sz="4800" dirty="0" smtClean="0"/>
            </a:br>
            <a:r>
              <a:rPr lang="en-US" sz="4800" dirty="0" smtClean="0"/>
              <a:t>Definitions Included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211064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Created </a:t>
            </a:r>
            <a:r>
              <a:rPr lang="en-US" sz="2400" dirty="0"/>
              <a:t>by Kathy Young</a:t>
            </a:r>
          </a:p>
          <a:p>
            <a:pPr algn="ctr"/>
            <a:r>
              <a:rPr lang="en-US" sz="2400" dirty="0">
                <a:hlinkClick r:id="rId2"/>
              </a:rPr>
              <a:t>www.KathyYoung.me</a:t>
            </a:r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dirty="0"/>
              <a:t>Based on the</a:t>
            </a:r>
          </a:p>
          <a:p>
            <a:pPr algn="ctr"/>
            <a:r>
              <a:rPr lang="en-US" dirty="0"/>
              <a:t> Illinois STAR Vocabulary Booster</a:t>
            </a:r>
          </a:p>
          <a:p>
            <a:pPr algn="ctr"/>
            <a:r>
              <a:rPr lang="en-US" dirty="0"/>
              <a:t>Adult Learning Resource Center,  Arlington Heights, IL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029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move from one place to another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 - shift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832" b="-68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63480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Good or useful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- favorable</a:t>
            </a:r>
          </a:p>
          <a:p>
            <a:r>
              <a:rPr lang="en-US" sz="2400" dirty="0" smtClean="0"/>
              <a:t>ANTONYM - negative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03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continue as planned or to move forward</a:t>
            </a:r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 – advance</a:t>
            </a:r>
          </a:p>
          <a:p>
            <a:r>
              <a:rPr lang="en-US" sz="2400" dirty="0" smtClean="0"/>
              <a:t>ANTONYM - stop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5494" b="-254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671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31646" b="-3164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choose something or someone</a:t>
            </a:r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SYNONYM- pick (out)</a:t>
            </a:r>
          </a:p>
          <a:p>
            <a:r>
              <a:rPr lang="en-US" sz="2400" dirty="0" smtClean="0"/>
              <a:t>ANTONYM - reject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341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Can be used in place of something else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 substitute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34976" b="-349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67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9586" b="-2958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Something that happens as a result of a particular action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SYNONYM- outcome</a:t>
            </a:r>
          </a:p>
          <a:p>
            <a:r>
              <a:rPr lang="en-US" sz="2400" dirty="0" smtClean="0"/>
              <a:t>ANTONYM - cause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634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One of the parts that a object, group, or place is divided into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- portion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16655" b="-166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1750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give all your attention to a particular thing</a:t>
            </a:r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SYNONYM- concentrate on</a:t>
            </a:r>
            <a:endParaRPr lang="en-US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4147" b="-24147"/>
          <a:stretch>
            <a:fillRect/>
          </a:stretch>
        </p:blipFill>
        <p:spPr>
          <a:xfrm>
            <a:off x="193752" y="1444532"/>
            <a:ext cx="4520871" cy="4499069"/>
          </a:xfrm>
        </p:spPr>
      </p:pic>
    </p:spTree>
    <p:extLst>
      <p:ext uri="{BB962C8B-B14F-4D97-AF65-F5344CB8AC3E}">
        <p14:creationId xmlns:p14="http://schemas.microsoft.com/office/powerpoint/2010/main" val="2185128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depend on something or someone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Verb</a:t>
            </a:r>
            <a:endParaRPr lang="en-US" sz="2400" dirty="0"/>
          </a:p>
          <a:p>
            <a:r>
              <a:rPr lang="en-US" sz="2400" dirty="0" smtClean="0"/>
              <a:t>SYNONYM- trust</a:t>
            </a:r>
          </a:p>
          <a:p>
            <a:r>
              <a:rPr lang="en-US" sz="2400" dirty="0" smtClean="0"/>
              <a:t>ANTONYM - doubt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18831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Relating to someone’s body rather than his/her mind or soul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SYNONYM-bodily</a:t>
            </a:r>
          </a:p>
          <a:p>
            <a:r>
              <a:rPr lang="en-US" sz="2400" dirty="0" smtClean="0"/>
              <a:t>ANTYNYM - mental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349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95</TotalTime>
  <Words>179</Words>
  <Application>Microsoft Macintosh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11 Definitions Included</vt:lpstr>
      <vt:lpstr>proceed</vt:lpstr>
      <vt:lpstr>select</vt:lpstr>
      <vt:lpstr>alternative</vt:lpstr>
      <vt:lpstr>consequence</vt:lpstr>
      <vt:lpstr>section</vt:lpstr>
      <vt:lpstr>focus</vt:lpstr>
      <vt:lpstr>rely</vt:lpstr>
      <vt:lpstr>physical</vt:lpstr>
      <vt:lpstr>transfer</vt:lpstr>
      <vt:lpstr>positive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 Definitions Included</dc:title>
  <dc:creator>Kathy Young</dc:creator>
  <cp:lastModifiedBy>Kathy Young</cp:lastModifiedBy>
  <cp:revision>7</cp:revision>
  <dcterms:created xsi:type="dcterms:W3CDTF">2014-01-10T23:18:15Z</dcterms:created>
  <dcterms:modified xsi:type="dcterms:W3CDTF">2014-01-11T00:56:07Z</dcterms:modified>
</cp:coreProperties>
</file>