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73" autoAdjust="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10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E2B4B-8575-4849-8FE1-3EBC7347AB70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39A1B3-BC57-2C4D-A177-984D6A5B69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8592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5D46BC-21D8-BF4A-8B81-88BA9D408A38}" type="datetimeFigureOut">
              <a:rPr lang="en-US" smtClean="0"/>
              <a:t>10/16/13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630BA9-29A5-2A4B-91C3-1EDE72087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3917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7CE18-48C7-C34C-91AF-8BE10A4C050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571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0BD98-1757-864D-94BA-E567DC779E38}" type="datetime1">
              <a:rPr lang="en-US" smtClean="0"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7B29C-6B61-B647-A1C7-F8416D2FA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94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67D8A-5D7D-D749-A679-4D233B37242A}" type="datetime1">
              <a:rPr lang="en-US" smtClean="0"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7B29C-6B61-B647-A1C7-F8416D2FA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43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901CC-4F3E-1D4D-8B5B-14B8847143F9}" type="datetime1">
              <a:rPr lang="en-US" smtClean="0"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7B29C-6B61-B647-A1C7-F8416D2FA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482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68F98-EF09-7A43-8ADB-3B73A2DD56DE}" type="datetime1">
              <a:rPr lang="en-US" smtClean="0"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7B29C-6B61-B647-A1C7-F8416D2FA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347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668B4-8AD2-5E44-9523-71B7BCEF7534}" type="datetime1">
              <a:rPr lang="en-US" smtClean="0"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7B29C-6B61-B647-A1C7-F8416D2FA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24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ECF41-B18B-B043-9EDA-4F54672F88F3}" type="datetime1">
              <a:rPr lang="en-US" smtClean="0"/>
              <a:t>10/16/13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7B29C-6B61-B647-A1C7-F8416D2FA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932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1EFDE-FD43-5649-BF45-BFF570C7E6A5}" type="datetime1">
              <a:rPr lang="en-US" smtClean="0"/>
              <a:t>10/16/13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7B29C-6B61-B647-A1C7-F8416D2FA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409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F6D6-72FF-BD43-88A1-F2C6C1EB7FBE}" type="datetime1">
              <a:rPr lang="en-US" smtClean="0"/>
              <a:t>10/16/13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7B29C-6B61-B647-A1C7-F8416D2FA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045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4F7B5-C712-7F4D-97D2-909B89D989D1}" type="datetime1">
              <a:rPr lang="en-US" smtClean="0"/>
              <a:t>10/16/13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7B29C-6B61-B647-A1C7-F8416D2FA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142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42728-C705-8343-86C5-C7EB6D555B71}" type="datetime1">
              <a:rPr lang="en-US" smtClean="0"/>
              <a:t>10/16/13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7B29C-6B61-B647-A1C7-F8416D2FA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097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10F14-342E-6841-9F16-EE51EDD16578}" type="datetime1">
              <a:rPr lang="en-US" smtClean="0"/>
              <a:t>10/16/13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7B29C-6B61-B647-A1C7-F8416D2FA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244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F28F6-1707-5E46-A6BE-F3208357EDB5}" type="datetime1">
              <a:rPr lang="en-US" smtClean="0"/>
              <a:t>10/16/13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7B29C-6B61-B647-A1C7-F8416D2FA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5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KathyYoung.me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14</a:t>
            </a:r>
            <a:br>
              <a:rPr lang="en-US" dirty="0" smtClean="0"/>
            </a:br>
            <a:r>
              <a:rPr lang="en-US" sz="2000" dirty="0" smtClean="0"/>
              <a:t>(DEFINITIONS NOT INCLUDED)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4000" dirty="0"/>
              <a:t>Created by Kathy Young</a:t>
            </a:r>
          </a:p>
          <a:p>
            <a:r>
              <a:rPr lang="en-US" sz="4000" dirty="0">
                <a:hlinkClick r:id="rId2"/>
              </a:rPr>
              <a:t>www.KathyYoung.me</a:t>
            </a:r>
            <a:endParaRPr lang="en-US" sz="4000" dirty="0"/>
          </a:p>
          <a:p>
            <a:endParaRPr lang="en-US" sz="4000" dirty="0"/>
          </a:p>
          <a:p>
            <a:r>
              <a:rPr lang="en-US" dirty="0"/>
              <a:t>Based on the</a:t>
            </a:r>
          </a:p>
          <a:p>
            <a:r>
              <a:rPr lang="en-US" dirty="0"/>
              <a:t> Illinois STAR Vocabulary Booster</a:t>
            </a:r>
          </a:p>
          <a:p>
            <a:r>
              <a:rPr lang="en-US" dirty="0"/>
              <a:t>Adult Learning Resource Center,  Arlington Heights, IL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7B29C-6B61-B647-A1C7-F8416D2FAAD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1853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US" sz="2800" dirty="0"/>
          </a:p>
          <a:p>
            <a:endParaRPr lang="en-US" sz="2800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Noun</a:t>
            </a:r>
          </a:p>
          <a:p>
            <a:r>
              <a:rPr lang="en-US" sz="1800" dirty="0"/>
              <a:t>SYNONYM-</a:t>
            </a:r>
          </a:p>
          <a:p>
            <a:endParaRPr lang="en-US" dirty="0"/>
          </a:p>
          <a:p>
            <a:endParaRPr lang="en-US" sz="2800" dirty="0" smtClean="0"/>
          </a:p>
          <a:p>
            <a:endParaRPr lang="en-US" dirty="0"/>
          </a:p>
          <a:p>
            <a:endParaRPr lang="en-US" sz="2800" dirty="0" smtClean="0"/>
          </a:p>
          <a:p>
            <a:endParaRPr lang="en-US" dirty="0"/>
          </a:p>
          <a:p>
            <a:endParaRPr lang="en-US" sz="2800" dirty="0" smtClean="0"/>
          </a:p>
          <a:p>
            <a:endParaRPr lang="en-US" sz="2800" dirty="0"/>
          </a:p>
        </p:txBody>
      </p:sp>
      <p:pic>
        <p:nvPicPr>
          <p:cNvPr id="7" name="Content Placeholder 6" descr="outcome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1" r="1681"/>
          <a:stretch>
            <a:fillRect/>
          </a:stretch>
        </p:blipFill>
        <p:spPr/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7274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partnership</a:t>
            </a:r>
            <a:endParaRPr lang="en-US" dirty="0"/>
          </a:p>
        </p:txBody>
      </p:sp>
      <p:pic>
        <p:nvPicPr>
          <p:cNvPr id="7" name="Content Placeholder 6" descr="partnership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9711" b="-19711"/>
          <a:stretch>
            <a:fillRect/>
          </a:stretch>
        </p:blipFill>
        <p:spPr>
          <a:xfrm>
            <a:off x="549275" y="1600200"/>
            <a:ext cx="3840163" cy="43434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sz="2800" dirty="0"/>
          </a:p>
          <a:p>
            <a:endParaRPr lang="en-US" sz="2800" dirty="0" smtClean="0"/>
          </a:p>
          <a:p>
            <a:endParaRPr lang="en-US" dirty="0"/>
          </a:p>
          <a:p>
            <a:endParaRPr lang="en-US" sz="2800" dirty="0" smtClean="0"/>
          </a:p>
          <a:p>
            <a:endParaRPr lang="en-US" dirty="0"/>
          </a:p>
          <a:p>
            <a:endParaRPr lang="en-US" sz="2800" dirty="0" smtClean="0"/>
          </a:p>
          <a:p>
            <a:r>
              <a:rPr lang="en-US" dirty="0" smtClean="0"/>
              <a:t>Noun</a:t>
            </a:r>
          </a:p>
          <a:p>
            <a:r>
              <a:rPr lang="en-US" sz="1800" dirty="0"/>
              <a:t>SYNONYM-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dirty="0"/>
          </a:p>
          <a:p>
            <a:endParaRPr lang="en-US" sz="2800" dirty="0" smtClean="0"/>
          </a:p>
          <a:p>
            <a:endParaRPr lang="en-US" dirty="0"/>
          </a:p>
          <a:p>
            <a:endParaRPr lang="en-US" sz="2800" dirty="0" smtClean="0"/>
          </a:p>
          <a:p>
            <a:endParaRPr 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413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Unit 14</a:t>
            </a:r>
            <a:br>
              <a:rPr lang="en-US" sz="2000" dirty="0" smtClean="0"/>
            </a:br>
            <a:r>
              <a:rPr lang="en-US" dirty="0" smtClean="0"/>
              <a:t>contribute</a:t>
            </a:r>
            <a:endParaRPr lang="en-US" dirty="0"/>
          </a:p>
        </p:txBody>
      </p:sp>
      <p:pic>
        <p:nvPicPr>
          <p:cNvPr id="7" name="Content Placeholder 6" descr="cntribute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53" b="9453"/>
          <a:stretch>
            <a:fillRect/>
          </a:stretch>
        </p:blipFill>
        <p:spPr>
          <a:xfrm>
            <a:off x="551718" y="1897179"/>
            <a:ext cx="3470143" cy="3924566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0" y="1600201"/>
            <a:ext cx="4137435" cy="4343400"/>
          </a:xfrm>
        </p:spPr>
        <p:txBody>
          <a:bodyPr/>
          <a:lstStyle/>
          <a:p>
            <a:endParaRPr lang="en-US" sz="2800" dirty="0" smtClean="0"/>
          </a:p>
          <a:p>
            <a:endParaRPr lang="en-US" sz="2800" dirty="0" smtClean="0"/>
          </a:p>
          <a:p>
            <a:endParaRPr lang="en-US" dirty="0"/>
          </a:p>
          <a:p>
            <a:endParaRPr lang="en-US" sz="2800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Verb</a:t>
            </a:r>
          </a:p>
          <a:p>
            <a:r>
              <a:rPr lang="en-US" sz="1800" dirty="0"/>
              <a:t>SYNONYM-</a:t>
            </a:r>
          </a:p>
          <a:p>
            <a:endParaRPr lang="en-US" dirty="0"/>
          </a:p>
          <a:p>
            <a:endParaRPr lang="en-US" sz="2800" dirty="0" smtClean="0"/>
          </a:p>
          <a:p>
            <a:endParaRPr lang="en-US" dirty="0"/>
          </a:p>
          <a:p>
            <a:endParaRPr 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410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philosophy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sz="2800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Noun</a:t>
            </a:r>
          </a:p>
          <a:p>
            <a:r>
              <a:rPr lang="en-US" sz="1800" dirty="0"/>
              <a:t>SYNONYM-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Content Placeholder 6" descr="philosophy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3419" b="-23419"/>
          <a:stretch>
            <a:fillRect/>
          </a:stretch>
        </p:blipFill>
        <p:spPr>
          <a:xfrm>
            <a:off x="4652963" y="1600200"/>
            <a:ext cx="4445000" cy="4343400"/>
          </a:xfr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171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sz="2800" dirty="0"/>
          </a:p>
          <a:p>
            <a:endParaRPr lang="en-US" sz="2800" dirty="0" smtClean="0"/>
          </a:p>
          <a:p>
            <a:endParaRPr lang="en-US" dirty="0"/>
          </a:p>
          <a:p>
            <a:endParaRPr lang="en-US" sz="2800" dirty="0" smtClean="0"/>
          </a:p>
          <a:p>
            <a:endParaRPr lang="en-US" dirty="0"/>
          </a:p>
          <a:p>
            <a:r>
              <a:rPr lang="en-US" sz="2800" dirty="0" smtClean="0"/>
              <a:t>Noun</a:t>
            </a:r>
          </a:p>
          <a:p>
            <a:r>
              <a:rPr lang="en-US" sz="1800" dirty="0"/>
              <a:t>SYNONYM-</a:t>
            </a:r>
          </a:p>
          <a:p>
            <a:endParaRPr lang="en-US" sz="2800" dirty="0" smtClean="0"/>
          </a:p>
          <a:p>
            <a:endParaRPr lang="en-US" dirty="0"/>
          </a:p>
          <a:p>
            <a:endParaRPr lang="en-US" sz="2800" dirty="0" smtClean="0"/>
          </a:p>
          <a:p>
            <a:endParaRPr lang="en-US" dirty="0"/>
          </a:p>
          <a:p>
            <a:endParaRPr lang="en-US" sz="2800" dirty="0" smtClean="0"/>
          </a:p>
          <a:p>
            <a:endParaRPr 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4</a:t>
            </a:fld>
            <a:endParaRPr lang="en-US"/>
          </a:p>
        </p:txBody>
      </p:sp>
      <p:pic>
        <p:nvPicPr>
          <p:cNvPr id="8" name="Content Placeholder 7" descr="images.jpeg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0048" b="-30048"/>
          <a:stretch>
            <a:fillRect/>
          </a:stretch>
        </p:blipFill>
        <p:spPr>
          <a:xfrm>
            <a:off x="457200" y="1417638"/>
            <a:ext cx="4038600" cy="4525963"/>
          </a:xfrm>
        </p:spPr>
      </p:pic>
    </p:spTree>
    <p:extLst>
      <p:ext uri="{BB962C8B-B14F-4D97-AF65-F5344CB8AC3E}">
        <p14:creationId xmlns:p14="http://schemas.microsoft.com/office/powerpoint/2010/main" val="452548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dirty="0"/>
          </a:p>
          <a:p>
            <a:endParaRPr lang="en-US" sz="2800" dirty="0" smtClean="0"/>
          </a:p>
          <a:p>
            <a:r>
              <a:rPr lang="en-US" sz="2800" dirty="0" smtClean="0"/>
              <a:t>Noun</a:t>
            </a:r>
          </a:p>
          <a:p>
            <a:r>
              <a:rPr lang="en-US" sz="1800" dirty="0"/>
              <a:t>SYNONYM-</a:t>
            </a:r>
          </a:p>
          <a:p>
            <a:endParaRPr lang="en-US" sz="2800" dirty="0" smtClean="0"/>
          </a:p>
          <a:p>
            <a:endParaRPr lang="en-US" dirty="0"/>
          </a:p>
          <a:p>
            <a:endParaRPr lang="en-US" sz="2800" dirty="0" smtClean="0"/>
          </a:p>
          <a:p>
            <a:endParaRPr lang="en-US" dirty="0"/>
          </a:p>
          <a:p>
            <a:endParaRPr lang="en-US" sz="2800" dirty="0" smtClean="0"/>
          </a:p>
        </p:txBody>
      </p:sp>
      <p:pic>
        <p:nvPicPr>
          <p:cNvPr id="7" name="Content Placeholder 6" descr="scheme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5494" b="-25494"/>
          <a:stretch>
            <a:fillRect/>
          </a:stretch>
        </p:blipFill>
        <p:spPr/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102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313828" cy="4343400"/>
          </a:xfrm>
        </p:spPr>
        <p:txBody>
          <a:bodyPr>
            <a:normAutofit/>
          </a:bodyPr>
          <a:lstStyle/>
          <a:p>
            <a:endParaRPr lang="en-US" sz="2800" dirty="0"/>
          </a:p>
          <a:p>
            <a:endParaRPr lang="en-US" sz="2800" dirty="0" smtClean="0"/>
          </a:p>
          <a:p>
            <a:endParaRPr lang="en-US" dirty="0"/>
          </a:p>
          <a:p>
            <a:endParaRPr lang="en-US" sz="2800" dirty="0" smtClean="0"/>
          </a:p>
          <a:p>
            <a:r>
              <a:rPr lang="en-US" dirty="0" smtClean="0"/>
              <a:t>Verb</a:t>
            </a:r>
          </a:p>
          <a:p>
            <a:r>
              <a:rPr lang="en-US" sz="1800" dirty="0"/>
              <a:t>SYNONYM-</a:t>
            </a:r>
          </a:p>
          <a:p>
            <a:endParaRPr lang="en-US" dirty="0"/>
          </a:p>
          <a:p>
            <a:endParaRPr lang="en-US" sz="2800" dirty="0" smtClean="0"/>
          </a:p>
          <a:p>
            <a:endParaRPr lang="en-US" dirty="0"/>
          </a:p>
          <a:p>
            <a:endParaRPr lang="en-US" sz="2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6</a:t>
            </a:fld>
            <a:endParaRPr lang="en-US"/>
          </a:p>
        </p:txBody>
      </p:sp>
      <p:pic>
        <p:nvPicPr>
          <p:cNvPr id="9" name="Content Placeholder 8" descr="images-1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4808" b="-2480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670383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</a:t>
            </a:r>
            <a:endParaRPr lang="en-US" dirty="0"/>
          </a:p>
        </p:txBody>
      </p:sp>
      <p:pic>
        <p:nvPicPr>
          <p:cNvPr id="7" name="Content Placeholder 6" descr="component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3483" b="-23483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sz="28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dirty="0" smtClean="0"/>
              <a:t>Noun</a:t>
            </a:r>
          </a:p>
          <a:p>
            <a:pPr marL="0" indent="0">
              <a:buNone/>
            </a:pPr>
            <a:r>
              <a:rPr lang="en-US" sz="1800" dirty="0"/>
              <a:t>SYNONYM-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67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corporate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US" sz="2800" dirty="0"/>
          </a:p>
          <a:p>
            <a:endParaRPr lang="en-US" sz="2800" dirty="0" smtClean="0"/>
          </a:p>
          <a:p>
            <a:endParaRPr lang="en-US" sz="2800" i="1" dirty="0" smtClean="0"/>
          </a:p>
          <a:p>
            <a:endParaRPr lang="en-US" i="1" dirty="0"/>
          </a:p>
          <a:p>
            <a:endParaRPr lang="en-US" sz="2800" i="1" dirty="0" smtClean="0"/>
          </a:p>
          <a:p>
            <a:r>
              <a:rPr lang="en-US" dirty="0" smtClean="0"/>
              <a:t>Adjective</a:t>
            </a:r>
          </a:p>
          <a:p>
            <a:r>
              <a:rPr lang="en-US" sz="1800" dirty="0"/>
              <a:t>SYNONYM-</a:t>
            </a:r>
          </a:p>
          <a:p>
            <a:endParaRPr lang="en-US" sz="2800" dirty="0"/>
          </a:p>
        </p:txBody>
      </p:sp>
      <p:pic>
        <p:nvPicPr>
          <p:cNvPr id="9" name="Content Placeholder 8" descr="Unknown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82" r="20582"/>
          <a:stretch>
            <a:fillRect/>
          </a:stretch>
        </p:blipFill>
        <p:spPr/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327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490225" cy="4343400"/>
          </a:xfrm>
        </p:spPr>
        <p:txBody>
          <a:bodyPr>
            <a:normAutofit/>
          </a:bodyPr>
          <a:lstStyle/>
          <a:p>
            <a:endParaRPr lang="en-US" sz="2800" dirty="0" smtClean="0"/>
          </a:p>
          <a:p>
            <a:endParaRPr lang="en-US" dirty="0"/>
          </a:p>
          <a:p>
            <a:endParaRPr lang="en-US" sz="2800" dirty="0" smtClean="0"/>
          </a:p>
          <a:p>
            <a:endParaRPr lang="en-US" dirty="0"/>
          </a:p>
          <a:p>
            <a:endParaRPr lang="en-US" sz="2800" dirty="0" smtClean="0"/>
          </a:p>
          <a:p>
            <a:r>
              <a:rPr lang="en-US" dirty="0" smtClean="0"/>
              <a:t>Noun</a:t>
            </a:r>
          </a:p>
          <a:p>
            <a:r>
              <a:rPr lang="en-US" sz="1800" dirty="0"/>
              <a:t>SYNONYM-</a:t>
            </a:r>
          </a:p>
          <a:p>
            <a:endParaRPr lang="en-US" dirty="0"/>
          </a:p>
          <a:p>
            <a:endParaRPr lang="en-US" sz="2800" dirty="0" smtClean="0"/>
          </a:p>
          <a:p>
            <a:endParaRPr lang="en-US" sz="2800" dirty="0" smtClean="0"/>
          </a:p>
        </p:txBody>
      </p:sp>
      <p:pic>
        <p:nvPicPr>
          <p:cNvPr id="7" name="Content Placeholder 6" descr="K-12_Funding_381593_7.gif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9120" b="-9120"/>
          <a:stretch>
            <a:fillRect/>
          </a:stretch>
        </p:blipFill>
        <p:spPr>
          <a:xfrm>
            <a:off x="3845463" y="1234881"/>
            <a:ext cx="5043043" cy="4708719"/>
          </a:xfr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658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77</Words>
  <Application>Microsoft Macintosh PowerPoint</Application>
  <PresentationFormat>On-screen Show (4:3)</PresentationFormat>
  <Paragraphs>127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UNIT 14 (DEFINITIONS NOT INCLUDED)</vt:lpstr>
      <vt:lpstr>Unit 14 contribute</vt:lpstr>
      <vt:lpstr>philosophy</vt:lpstr>
      <vt:lpstr>core</vt:lpstr>
      <vt:lpstr>scheme</vt:lpstr>
      <vt:lpstr>illustrate</vt:lpstr>
      <vt:lpstr>component</vt:lpstr>
      <vt:lpstr>corporate</vt:lpstr>
      <vt:lpstr>fund</vt:lpstr>
      <vt:lpstr>outcome</vt:lpstr>
      <vt:lpstr>partnership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contribute</dc:title>
  <dc:creator>Kathy Young</dc:creator>
  <cp:lastModifiedBy>Kathy Young</cp:lastModifiedBy>
  <cp:revision>6</cp:revision>
  <dcterms:created xsi:type="dcterms:W3CDTF">2013-04-10T21:58:15Z</dcterms:created>
  <dcterms:modified xsi:type="dcterms:W3CDTF">2013-10-17T00:00:40Z</dcterms:modified>
</cp:coreProperties>
</file>