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3" r:id="rId4"/>
    <p:sldId id="261" r:id="rId5"/>
    <p:sldId id="264" r:id="rId6"/>
    <p:sldId id="258" r:id="rId7"/>
    <p:sldId id="267" r:id="rId8"/>
    <p:sldId id="265" r:id="rId9"/>
    <p:sldId id="266" r:id="rId10"/>
    <p:sldId id="260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8600B-52EC-9643-9E18-6BBB7CDA6CCE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FCB14-6822-9949-ABCD-30BFD3AF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13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59B4F-94D1-374E-9451-0078BE08C663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25809-1C1E-CB46-8BC0-F353BE193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15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25809-1C1E-CB46-8BC0-F353BE1939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3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Unit 15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 smtClean="0"/>
              <a:t>(DEFINITIONS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037718"/>
          </a:xfrm>
        </p:spPr>
        <p:txBody>
          <a:bodyPr>
            <a:normAutofit fontScale="92500" lnSpcReduction="20000"/>
          </a:bodyPr>
          <a:lstStyle/>
          <a:p>
            <a:endParaRPr lang="en-US" sz="2400" dirty="0"/>
          </a:p>
          <a:p>
            <a:r>
              <a:rPr lang="en-US" sz="2400" dirty="0"/>
              <a:t>Created by Kathy Young</a:t>
            </a:r>
          </a:p>
          <a:p>
            <a:r>
              <a:rPr lang="en-US" sz="2400" dirty="0">
                <a:hlinkClick r:id="rId2"/>
              </a:rPr>
              <a:t>www.KathyYoung.me</a:t>
            </a:r>
            <a:endParaRPr lang="en-US" sz="2400" dirty="0"/>
          </a:p>
          <a:p>
            <a:endParaRPr lang="en-US" sz="24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6796" y="6912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04533" y="63335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1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</a:t>
            </a:r>
            <a:endParaRPr lang="en-US" dirty="0"/>
          </a:p>
        </p:txBody>
      </p:sp>
      <p:pic>
        <p:nvPicPr>
          <p:cNvPr id="5" name="Content Placeholder 4" descr="interaction.jpe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967" b="-2096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492" y="1600201"/>
            <a:ext cx="4236443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The activity of talking with other people and working together with them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  <a:endParaRPr lang="en-US" sz="2800" dirty="0"/>
          </a:p>
          <a:p>
            <a:pPr marL="0" indent="0">
              <a:buNone/>
            </a:pPr>
            <a:r>
              <a:rPr lang="en-US" sz="1800" dirty="0" smtClean="0"/>
              <a:t>SYNONYM</a:t>
            </a:r>
            <a:r>
              <a:rPr lang="en-US" sz="2400" dirty="0" smtClean="0"/>
              <a:t>-  communication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953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flimsy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Weak and not made very well, or lightweight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Adjective</a:t>
            </a:r>
            <a:endParaRPr lang="en-US" sz="3200" dirty="0"/>
          </a:p>
          <a:p>
            <a:pPr marL="0" indent="0">
              <a:buNone/>
            </a:pPr>
            <a:r>
              <a:rPr lang="en-US" sz="1800" dirty="0" smtClean="0"/>
              <a:t>SYNONYM- </a:t>
            </a:r>
            <a:r>
              <a:rPr lang="en-US" sz="3200" dirty="0" smtClean="0"/>
              <a:t>wobbly</a:t>
            </a:r>
            <a:endParaRPr lang="en-US" sz="32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 descr="flimsy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976" b="-349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4166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A job or a particular thing you have to do, often a difficult or annoying job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Noun</a:t>
            </a:r>
            <a:endParaRPr lang="en-US" sz="3200" dirty="0"/>
          </a:p>
          <a:p>
            <a:pPr marL="0" indent="0">
              <a:buNone/>
            </a:pPr>
            <a:r>
              <a:rPr lang="en-US" sz="1800" dirty="0" smtClean="0"/>
              <a:t>SYNONYM- </a:t>
            </a:r>
            <a:r>
              <a:rPr lang="en-US" sz="3200" dirty="0" smtClean="0"/>
              <a:t>chore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 descr="task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" r="57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4582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To state something in an exact or detailed way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Verb</a:t>
            </a:r>
          </a:p>
          <a:p>
            <a:pPr marL="0" indent="0">
              <a:buNone/>
            </a:pPr>
            <a:r>
              <a:rPr lang="en-US" sz="1800" dirty="0" smtClean="0"/>
              <a:t>SYNONYM-   </a:t>
            </a:r>
            <a:r>
              <a:rPr lang="en-US" sz="2800" dirty="0" smtClean="0"/>
              <a:t>indicate</a:t>
            </a:r>
            <a:endParaRPr lang="en-US" sz="2800" dirty="0"/>
          </a:p>
        </p:txBody>
      </p:sp>
      <p:pic>
        <p:nvPicPr>
          <p:cNvPr id="6" name="Content Placeholder 5" descr="Unknow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285" b="-352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9354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</a:t>
            </a:r>
            <a:endParaRPr lang="en-US" dirty="0"/>
          </a:p>
        </p:txBody>
      </p:sp>
      <p:pic>
        <p:nvPicPr>
          <p:cNvPr id="5" name="Content Placeholder 4" descr="confernc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78" b="-5097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7040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A large meeting where people discuss things, usually related to work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  <a:endParaRPr lang="en-US" sz="2800" dirty="0"/>
          </a:p>
          <a:p>
            <a:pPr marL="0" indent="0">
              <a:buNone/>
            </a:pPr>
            <a:r>
              <a:rPr lang="en-US" sz="1800" dirty="0" smtClean="0"/>
              <a:t>SYNONYM- </a:t>
            </a:r>
            <a:r>
              <a:rPr lang="en-US" sz="2800" dirty="0" smtClean="0"/>
              <a:t>convention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310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pic>
        <p:nvPicPr>
          <p:cNvPr id="5" name="Content Placeholder 4" descr="cod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045" r="-17045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A system of numbers, words, or symbols that are used instead of ordinary writing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  <a:endParaRPr lang="en-US" sz="2800" dirty="0"/>
          </a:p>
          <a:p>
            <a:pPr marL="0" indent="0">
              <a:buNone/>
            </a:pPr>
            <a:r>
              <a:rPr lang="en-US" sz="1800" dirty="0" smtClean="0"/>
              <a:t>SYNONYM- </a:t>
            </a:r>
            <a:r>
              <a:rPr lang="en-US" sz="2800" dirty="0" smtClean="0"/>
              <a:t>cipher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3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</a:t>
            </a:r>
            <a:endParaRPr lang="en-US" dirty="0"/>
          </a:p>
        </p:txBody>
      </p:sp>
      <p:pic>
        <p:nvPicPr>
          <p:cNvPr id="5" name="Content Placeholder 4" descr="shif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5" r="17435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To move from one place or position to another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2800" dirty="0" smtClean="0"/>
              <a:t>Verb</a:t>
            </a:r>
            <a:endParaRPr lang="en-US" sz="2800" dirty="0"/>
          </a:p>
          <a:p>
            <a:pPr marL="0" indent="0">
              <a:buNone/>
            </a:pPr>
            <a:r>
              <a:rPr lang="en-US" sz="1800" dirty="0" smtClean="0"/>
              <a:t>SYNONYM- </a:t>
            </a:r>
            <a:r>
              <a:rPr lang="en-US" sz="2800" dirty="0" smtClean="0"/>
              <a:t>adjust</a:t>
            </a: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03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The amount of space a substance fills or an object contains, or the total amount of something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 smtClean="0"/>
              <a:t>SYNONYM- </a:t>
            </a:r>
            <a:r>
              <a:rPr lang="en-US" sz="2800" dirty="0" smtClean="0"/>
              <a:t>quantity</a:t>
            </a:r>
            <a:endParaRPr lang="en-US" sz="2800" dirty="0"/>
          </a:p>
        </p:txBody>
      </p:sp>
      <p:pic>
        <p:nvPicPr>
          <p:cNvPr id="5" name="Content Placeholder 4" descr="volum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671" b="-536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02029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 piece of paper that has something official written on it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 smtClean="0"/>
              <a:t>SYNONYM-  </a:t>
            </a:r>
            <a:r>
              <a:rPr lang="en-US" sz="2800" dirty="0" smtClean="0"/>
              <a:t>Legal paper </a:t>
            </a:r>
            <a:endParaRPr lang="en-US" sz="2800" dirty="0"/>
          </a:p>
        </p:txBody>
      </p:sp>
      <p:pic>
        <p:nvPicPr>
          <p:cNvPr id="5" name="Content Placeholder 4" descr="document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140" b="-331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9726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pic>
        <p:nvPicPr>
          <p:cNvPr id="5" name="Content Placeholder 4" descr="approach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614" b="-2061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0" y="1600201"/>
            <a:ext cx="4171865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To move closer to someone or something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Verb</a:t>
            </a:r>
            <a:endParaRPr lang="en-US" sz="2800" dirty="0"/>
          </a:p>
          <a:p>
            <a:pPr marL="0" indent="0">
              <a:buNone/>
            </a:pPr>
            <a:r>
              <a:rPr lang="en-US" sz="1800" dirty="0" smtClean="0"/>
              <a:t>SYNONYM-   </a:t>
            </a:r>
            <a:r>
              <a:rPr lang="en-US" sz="2400" dirty="0" smtClean="0"/>
              <a:t>Advance nearer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3300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178</TotalTime>
  <Words>197</Words>
  <Application>Microsoft Macintosh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15 (DEFINITIONS INCLUDED)</vt:lpstr>
      <vt:lpstr>task</vt:lpstr>
      <vt:lpstr>specify</vt:lpstr>
      <vt:lpstr>conference</vt:lpstr>
      <vt:lpstr>code</vt:lpstr>
      <vt:lpstr>shift</vt:lpstr>
      <vt:lpstr>volume</vt:lpstr>
      <vt:lpstr>document</vt:lpstr>
      <vt:lpstr>approach</vt:lpstr>
      <vt:lpstr>interaction</vt:lpstr>
      <vt:lpstr>flimsy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15</dc:title>
  <dc:creator>Kathy Young</dc:creator>
  <cp:lastModifiedBy>Kathy Young</cp:lastModifiedBy>
  <cp:revision>11</cp:revision>
  <cp:lastPrinted>2013-04-22T16:21:48Z</cp:lastPrinted>
  <dcterms:created xsi:type="dcterms:W3CDTF">2013-04-22T16:10:11Z</dcterms:created>
  <dcterms:modified xsi:type="dcterms:W3CDTF">2013-10-17T00:00:58Z</dcterms:modified>
</cp:coreProperties>
</file>