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3"/>
  </p:handoutMasterIdLst>
  <p:sldIdLst>
    <p:sldId id="256" r:id="rId2"/>
    <p:sldId id="259" r:id="rId3"/>
    <p:sldId id="263" r:id="rId4"/>
    <p:sldId id="261" r:id="rId5"/>
    <p:sldId id="264" r:id="rId6"/>
    <p:sldId id="258" r:id="rId7"/>
    <p:sldId id="267" r:id="rId8"/>
    <p:sldId id="265" r:id="rId9"/>
    <p:sldId id="266" r:id="rId10"/>
    <p:sldId id="260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scaleToFitPaper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8600B-52EC-9643-9E18-6BBB7CDA6CCE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FCB14-6822-9949-ABCD-30BFD3AFA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113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7C3F878-F5E8-489B-AC8A-64F2A7E22C28}" type="datetimeFigureOut">
              <a:rPr lang="en-US" smtClean="0"/>
              <a:pPr/>
              <a:t>10/16/13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KathyYoung.m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15</a:t>
            </a:r>
            <a:br>
              <a:rPr lang="en-US" dirty="0" smtClean="0"/>
            </a:br>
            <a:r>
              <a:rPr lang="en-US" sz="1800" dirty="0" smtClean="0"/>
              <a:t>(DEFINITIONS NOT INCLUDED)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568652"/>
            <a:ext cx="6498159" cy="1591425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/>
              <a:t>Created by Kathy Young</a:t>
            </a:r>
          </a:p>
          <a:p>
            <a:r>
              <a:rPr lang="en-US" sz="2400" dirty="0">
                <a:hlinkClick r:id="rId2"/>
              </a:rPr>
              <a:t>www.KathyYoung.me</a:t>
            </a:r>
            <a:endParaRPr lang="en-US" sz="2400" dirty="0"/>
          </a:p>
          <a:p>
            <a:endParaRPr lang="en-US" sz="2400" dirty="0"/>
          </a:p>
          <a:p>
            <a:r>
              <a:rPr lang="en-US" dirty="0"/>
              <a:t>Based on the</a:t>
            </a:r>
          </a:p>
          <a:p>
            <a:r>
              <a:rPr lang="en-US" dirty="0"/>
              <a:t> Illinois STAR Vocabulary Booster</a:t>
            </a:r>
          </a:p>
          <a:p>
            <a:r>
              <a:rPr lang="en-US" dirty="0"/>
              <a:t>Adult Learning Resource Center,  Arlington Heights, IL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910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</a:t>
            </a:r>
            <a:endParaRPr lang="en-US" dirty="0"/>
          </a:p>
        </p:txBody>
      </p:sp>
      <p:pic>
        <p:nvPicPr>
          <p:cNvPr id="5" name="Content Placeholder 4" descr="interaction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0967" b="-20967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800" dirty="0" smtClean="0"/>
              <a:t>Noun</a:t>
            </a:r>
          </a:p>
          <a:p>
            <a:pPr marL="0" indent="0">
              <a:buNone/>
            </a:pPr>
            <a:r>
              <a:rPr lang="en-US" sz="1800" dirty="0"/>
              <a:t>SYNONYM-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9953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flimsy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800" dirty="0" smtClean="0"/>
              <a:t>Adjective</a:t>
            </a:r>
          </a:p>
          <a:p>
            <a:pPr marL="0" indent="0">
              <a:buNone/>
            </a:pPr>
            <a:r>
              <a:rPr lang="en-US" sz="1800" dirty="0"/>
              <a:t>SYNONYM-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5" name="Content Placeholder 4" descr="flimsy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4976" b="-3497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41665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800" dirty="0" smtClean="0"/>
              <a:t>Noun</a:t>
            </a:r>
          </a:p>
          <a:p>
            <a:pPr marL="0" indent="0">
              <a:buNone/>
            </a:pPr>
            <a:r>
              <a:rPr lang="en-US" sz="1800" dirty="0" smtClean="0"/>
              <a:t>SYNONYM-</a:t>
            </a:r>
            <a:endParaRPr lang="en-US" sz="1800" dirty="0"/>
          </a:p>
        </p:txBody>
      </p:sp>
      <p:pic>
        <p:nvPicPr>
          <p:cNvPr id="5" name="Content Placeholder 4" descr="task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3" r="579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45822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800" dirty="0" smtClean="0"/>
              <a:t>Verb</a:t>
            </a:r>
          </a:p>
          <a:p>
            <a:pPr marL="0" indent="0">
              <a:buNone/>
            </a:pPr>
            <a:r>
              <a:rPr lang="en-US" sz="1800" dirty="0" smtClean="0"/>
              <a:t>SYNONYM-</a:t>
            </a:r>
            <a:endParaRPr lang="en-US" sz="1800" dirty="0"/>
          </a:p>
        </p:txBody>
      </p:sp>
      <p:pic>
        <p:nvPicPr>
          <p:cNvPr id="6" name="Content Placeholder 5" descr="Unknown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5285" b="-3528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93548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</a:t>
            </a:r>
            <a:endParaRPr lang="en-US" dirty="0"/>
          </a:p>
        </p:txBody>
      </p:sp>
      <p:pic>
        <p:nvPicPr>
          <p:cNvPr id="5" name="Content Placeholder 4" descr="confernce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0978" b="-50978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800" dirty="0" smtClean="0"/>
              <a:t>Noun</a:t>
            </a:r>
          </a:p>
          <a:p>
            <a:pPr marL="0" indent="0">
              <a:buNone/>
            </a:pPr>
            <a:r>
              <a:rPr lang="en-US" sz="1800" dirty="0"/>
              <a:t>SYNONYM-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03109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</a:t>
            </a:r>
            <a:endParaRPr lang="en-US" dirty="0"/>
          </a:p>
        </p:txBody>
      </p:sp>
      <p:pic>
        <p:nvPicPr>
          <p:cNvPr id="5" name="Content Placeholder 4" descr="code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045" r="-17045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800" dirty="0" smtClean="0"/>
              <a:t>Noun</a:t>
            </a:r>
          </a:p>
          <a:p>
            <a:pPr marL="0" indent="0">
              <a:buNone/>
            </a:pPr>
            <a:r>
              <a:rPr lang="en-US" sz="1800" dirty="0"/>
              <a:t>SYNONYM-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73937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shift</a:t>
            </a:r>
            <a:endParaRPr lang="en-US" dirty="0"/>
          </a:p>
        </p:txBody>
      </p:sp>
      <p:pic>
        <p:nvPicPr>
          <p:cNvPr id="5" name="Content Placeholder 4" descr="shift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764" b="-26764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800" dirty="0" smtClean="0"/>
              <a:t>Verb</a:t>
            </a:r>
          </a:p>
          <a:p>
            <a:pPr marL="0" indent="0">
              <a:buNone/>
            </a:pPr>
            <a:r>
              <a:rPr lang="en-US" sz="1800" dirty="0"/>
              <a:t>SYNONYM-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3203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800" dirty="0" smtClean="0"/>
              <a:t>Noun</a:t>
            </a:r>
          </a:p>
          <a:p>
            <a:pPr marL="0" indent="0">
              <a:buNone/>
            </a:pPr>
            <a:r>
              <a:rPr lang="en-US" sz="1800" dirty="0"/>
              <a:t>SYNONYM-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4" descr="volum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3671" b="-5367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02029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800" dirty="0" smtClean="0"/>
              <a:t>Noun</a:t>
            </a:r>
          </a:p>
          <a:p>
            <a:pPr marL="0" indent="0">
              <a:buNone/>
            </a:pPr>
            <a:r>
              <a:rPr lang="en-US" sz="1800" dirty="0"/>
              <a:t>SYNONYM-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5" name="Content Placeholder 4" descr="document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3140" b="-3314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97267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pic>
        <p:nvPicPr>
          <p:cNvPr id="5" name="Content Placeholder 4" descr="approach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0614" b="-20614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800" dirty="0" smtClean="0"/>
              <a:t>Verb</a:t>
            </a:r>
          </a:p>
          <a:p>
            <a:pPr marL="0" indent="0">
              <a:buNone/>
            </a:pPr>
            <a:r>
              <a:rPr lang="en-US" sz="1800" dirty="0"/>
              <a:t>SYNONYM-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333002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41</TotalTime>
  <Words>64</Words>
  <Application>Microsoft Macintosh PowerPoint</Application>
  <PresentationFormat>On-screen Show (4:3)</PresentationFormat>
  <Paragraphs>88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Breeze</vt:lpstr>
      <vt:lpstr>Unit 15 (DEFINITIONS NOT INCLUDED)</vt:lpstr>
      <vt:lpstr>task</vt:lpstr>
      <vt:lpstr>specify</vt:lpstr>
      <vt:lpstr>conference</vt:lpstr>
      <vt:lpstr>code</vt:lpstr>
      <vt:lpstr>shift</vt:lpstr>
      <vt:lpstr>volume</vt:lpstr>
      <vt:lpstr>document</vt:lpstr>
      <vt:lpstr>approach</vt:lpstr>
      <vt:lpstr>interaction</vt:lpstr>
      <vt:lpstr>flimsy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15</dc:title>
  <dc:creator>Kathy Young</dc:creator>
  <cp:lastModifiedBy>Kathy Young</cp:lastModifiedBy>
  <cp:revision>6</cp:revision>
  <cp:lastPrinted>2013-04-22T18:52:13Z</cp:lastPrinted>
  <dcterms:created xsi:type="dcterms:W3CDTF">2013-04-22T16:10:11Z</dcterms:created>
  <dcterms:modified xsi:type="dcterms:W3CDTF">2013-10-17T00:01:42Z</dcterms:modified>
</cp:coreProperties>
</file>