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October 16,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16</a:t>
            </a:r>
            <a:br>
              <a:rPr lang="en-US" dirty="0" smtClean="0"/>
            </a:br>
            <a:r>
              <a:rPr lang="en-US" sz="1800" dirty="0" smtClean="0"/>
              <a:t>(DEFINITIONS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3200" dirty="0"/>
              <a:t>Created by Kathy Young</a:t>
            </a:r>
          </a:p>
          <a:p>
            <a:pPr algn="ctr"/>
            <a:r>
              <a:rPr lang="en-US" sz="2900" dirty="0">
                <a:hlinkClick r:id="rId2"/>
              </a:rPr>
              <a:t>www.KathyYoung.me</a:t>
            </a:r>
            <a:endParaRPr lang="en-US" sz="2900" dirty="0"/>
          </a:p>
          <a:p>
            <a:pPr algn="ctr"/>
            <a:endParaRPr lang="en-US" sz="3200" dirty="0"/>
          </a:p>
          <a:p>
            <a:pPr algn="ctr"/>
            <a:r>
              <a:rPr lang="en-US" dirty="0"/>
              <a:t>Based on the</a:t>
            </a:r>
          </a:p>
          <a:p>
            <a:pPr algn="ctr"/>
            <a:r>
              <a:rPr lang="en-US" dirty="0"/>
              <a:t> Illinois STAR Vocabulary Booster</a:t>
            </a:r>
          </a:p>
          <a:p>
            <a:pPr algn="ctr"/>
            <a:r>
              <a:rPr lang="en-US" dirty="0"/>
              <a:t>Adult Learning Resource Center,  Arlington Heights, IL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92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Valid	</a:t>
            </a: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5" name="Content Placeholder 4" descr="enhanced license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722" b="-4272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Legally acceptable or official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 </a:t>
            </a:r>
            <a:r>
              <a:rPr lang="en-US" dirty="0" smtClean="0"/>
              <a:t>lawful</a:t>
            </a:r>
            <a:r>
              <a:rPr lang="en-US" sz="1800" dirty="0" smtClean="0"/>
              <a:t> 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52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Substantial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large amount or number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</a:t>
            </a:r>
            <a:r>
              <a:rPr lang="en-US" dirty="0" smtClean="0"/>
              <a:t>sizable</a:t>
            </a:r>
            <a:endParaRPr lang="en-US" dirty="0"/>
          </a:p>
        </p:txBody>
      </p:sp>
      <p:pic>
        <p:nvPicPr>
          <p:cNvPr id="5" name="Content Placeholder 4" descr="substantial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1" r="72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5471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ignificant		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4" descr="significa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5612" b="-7561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Important</a:t>
            </a:r>
            <a:r>
              <a:rPr lang="en-US" dirty="0"/>
              <a:t> </a:t>
            </a:r>
            <a:r>
              <a:rPr lang="en-US" dirty="0" smtClean="0"/>
              <a:t>or noticeable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Adjective</a:t>
            </a:r>
            <a:endParaRPr lang="en-US" dirty="0"/>
          </a:p>
          <a:p>
            <a:r>
              <a:rPr lang="en-US" sz="1800" dirty="0" smtClean="0"/>
              <a:t>SYNONYM- </a:t>
            </a:r>
            <a:r>
              <a:rPr lang="en-US" dirty="0" smtClean="0"/>
              <a:t>meaningful</a:t>
            </a:r>
          </a:p>
        </p:txBody>
      </p:sp>
    </p:spTree>
    <p:extLst>
      <p:ext uri="{BB962C8B-B14F-4D97-AF65-F5344CB8AC3E}">
        <p14:creationId xmlns:p14="http://schemas.microsoft.com/office/powerpoint/2010/main" val="133298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Priority		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most important thing that needs to be done first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 smtClean="0"/>
              <a:t>SYNONYM-   </a:t>
            </a:r>
            <a:r>
              <a:rPr lang="en-US" dirty="0" smtClean="0"/>
              <a:t>preference</a:t>
            </a:r>
            <a:endParaRPr lang="en-US" sz="1800" dirty="0"/>
          </a:p>
        </p:txBody>
      </p:sp>
      <p:pic>
        <p:nvPicPr>
          <p:cNvPr id="5" name="Content Placeholder 4" descr="priority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76" r="199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9454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Qualify	</a:t>
            </a:r>
            <a:r>
              <a:rPr lang="en-US" dirty="0" smtClean="0"/>
              <a:t>			</a:t>
            </a:r>
            <a:endParaRPr lang="en-US" dirty="0"/>
          </a:p>
        </p:txBody>
      </p:sp>
      <p:pic>
        <p:nvPicPr>
          <p:cNvPr id="5" name="Content Placeholder 4" descr="qualify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028" b="-4202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To pass a test or reach a level of knowledge or skill that you need to do something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</a:t>
            </a:r>
            <a:r>
              <a:rPr lang="en-US" dirty="0" smtClean="0"/>
              <a:t>prepared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0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Certain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particular thing, person, or idea that is not named exactly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</a:t>
            </a:r>
            <a:r>
              <a:rPr lang="en-US" dirty="0" smtClean="0"/>
              <a:t>specific</a:t>
            </a:r>
            <a:endParaRPr lang="en-US" sz="1800" dirty="0"/>
          </a:p>
          <a:p>
            <a:endParaRPr lang="en-US" dirty="0"/>
          </a:p>
        </p:txBody>
      </p:sp>
      <p:pic>
        <p:nvPicPr>
          <p:cNvPr id="5" name="Content Placeholder 4" descr="certai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5" r="662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15165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Duplicate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965750"/>
          </a:xfrm>
        </p:spPr>
        <p:txBody>
          <a:bodyPr/>
          <a:lstStyle/>
          <a:p>
            <a:r>
              <a:rPr lang="en-US" dirty="0" smtClean="0"/>
              <a:t>An exact copy of something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</a:t>
            </a:r>
            <a:r>
              <a:rPr lang="en-US" dirty="0" smtClean="0"/>
              <a:t> reproduction</a:t>
            </a:r>
          </a:p>
          <a:p>
            <a:endParaRPr lang="en-US" dirty="0"/>
          </a:p>
        </p:txBody>
      </p:sp>
      <p:pic>
        <p:nvPicPr>
          <p:cNvPr id="5" name="Content Placeholder 4" descr="duplicat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891" b="-248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17252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Advance</a:t>
            </a: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5" name="Content Placeholder 4" descr="advanc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15" b="-8415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Before something happens or is expected to happen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 smtClean="0"/>
              <a:t>SYNONYM-   </a:t>
            </a:r>
            <a:r>
              <a:rPr lang="en-US" dirty="0" smtClean="0"/>
              <a:t>prior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9781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Effective	</a:t>
            </a: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5" name="Content Placeholder 4" descr="effe tiv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0575" b="-70575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Producing the result you wanted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</a:t>
            </a:r>
            <a:r>
              <a:rPr lang="en-US" dirty="0" smtClean="0"/>
              <a:t>successful</a:t>
            </a:r>
            <a:r>
              <a:rPr lang="en-US" sz="1800" dirty="0" smtClean="0"/>
              <a:t>  </a:t>
            </a:r>
            <a:endParaRPr lang="en-US" sz="18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357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Enhance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improve the quality or value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pPr marL="0" indent="0">
              <a:buNone/>
            </a:pPr>
            <a:r>
              <a:rPr lang="en-US" sz="1800" dirty="0"/>
              <a:t>SYNONYM</a:t>
            </a:r>
            <a:r>
              <a:rPr lang="en-US" sz="1800" dirty="0" smtClean="0"/>
              <a:t>- </a:t>
            </a:r>
            <a:r>
              <a:rPr lang="en-US" dirty="0" smtClean="0"/>
              <a:t>increase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 descr="enhanc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868" b="-408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33095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114</TotalTime>
  <Words>151</Words>
  <Application>Microsoft Macintosh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Unit 16 (DEFINITIONS INCLUDED)</vt:lpstr>
      <vt:lpstr>significant  </vt:lpstr>
      <vt:lpstr>Priority   </vt:lpstr>
      <vt:lpstr>Qualify    </vt:lpstr>
      <vt:lpstr>Certain   </vt:lpstr>
      <vt:lpstr>Duplicate  </vt:lpstr>
      <vt:lpstr>Advance  </vt:lpstr>
      <vt:lpstr>Effective   </vt:lpstr>
      <vt:lpstr>Enhance  </vt:lpstr>
      <vt:lpstr>Valid   </vt:lpstr>
      <vt:lpstr>Substantial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16</dc:title>
  <dc:creator>Kathy Young</dc:creator>
  <cp:lastModifiedBy>Kathy Young</cp:lastModifiedBy>
  <cp:revision>11</cp:revision>
  <dcterms:created xsi:type="dcterms:W3CDTF">2013-04-30T21:06:26Z</dcterms:created>
  <dcterms:modified xsi:type="dcterms:W3CDTF">2013-10-17T00:02:24Z</dcterms:modified>
</cp:coreProperties>
</file>