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1/8/14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17</a:t>
            </a:r>
            <a:br>
              <a:rPr lang="en-US" dirty="0" smtClean="0"/>
            </a:br>
            <a:r>
              <a:rPr lang="en-US" dirty="0" smtClean="0"/>
              <a:t>Definitions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522570"/>
          </a:xfrm>
        </p:spPr>
        <p:txBody>
          <a:bodyPr>
            <a:normAutofit/>
          </a:bodyPr>
          <a:lstStyle/>
          <a:p>
            <a:r>
              <a:rPr lang="en-US" sz="2400" dirty="0"/>
              <a:t>Created by Kathy Young</a:t>
            </a:r>
          </a:p>
          <a:p>
            <a:r>
              <a:rPr lang="en-US" dirty="0">
                <a:hlinkClick r:id="rId2"/>
              </a:rPr>
              <a:t>www.KathyYoung.me</a:t>
            </a:r>
            <a:endParaRPr lang="en-US" dirty="0"/>
          </a:p>
          <a:p>
            <a:endParaRPr lang="en-US" sz="24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pic>
        <p:nvPicPr>
          <p:cNvPr id="6" name="Content Placeholder 5" descr="hypothesis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244" b="-5024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explanation for something that has not been proven to be true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</a:t>
            </a:r>
            <a:r>
              <a:rPr lang="en-US" sz="2400" dirty="0" smtClean="0"/>
              <a:t>- theory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644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56" y="1600201"/>
            <a:ext cx="4374655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possible effect or result of a plan or actio</a:t>
            </a:r>
            <a:r>
              <a:rPr lang="en-US" sz="2400" dirty="0" smtClean="0"/>
              <a:t>n;</a:t>
            </a:r>
            <a:r>
              <a:rPr lang="en-US" sz="2400" dirty="0" smtClean="0"/>
              <a:t> the likely consequence of something</a:t>
            </a:r>
          </a:p>
          <a:p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SYNONYM-consequence</a:t>
            </a:r>
            <a:endParaRPr lang="en-US" sz="2400" dirty="0"/>
          </a:p>
        </p:txBody>
      </p:sp>
      <p:pic>
        <p:nvPicPr>
          <p:cNvPr id="5" name="Content Placeholder 4" descr="images-8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688" b="-90688"/>
          <a:stretch>
            <a:fillRect/>
          </a:stretch>
        </p:blipFill>
        <p:spPr>
          <a:xfrm>
            <a:off x="4479925" y="1600200"/>
            <a:ext cx="4481513" cy="4343400"/>
          </a:xfrm>
        </p:spPr>
      </p:pic>
    </p:spTree>
    <p:extLst>
      <p:ext uri="{BB962C8B-B14F-4D97-AF65-F5344CB8AC3E}">
        <p14:creationId xmlns:p14="http://schemas.microsoft.com/office/powerpoint/2010/main" val="128790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4201796" cy="434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act of thinking very carefully about something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</a:t>
            </a:r>
            <a:r>
              <a:rPr lang="en-US" sz="2400" dirty="0" smtClean="0"/>
              <a:t>– attention</a:t>
            </a:r>
          </a:p>
          <a:p>
            <a:r>
              <a:rPr lang="en-US" sz="2400" dirty="0" smtClean="0"/>
              <a:t>ANTONYM - inattention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494" b="-25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509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number of related events that happen again and again in the same order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</a:t>
            </a:r>
            <a:r>
              <a:rPr lang="en-US" sz="2400" dirty="0" smtClean="0"/>
              <a:t>- series</a:t>
            </a:r>
            <a:endParaRPr lang="en-US" sz="2400" dirty="0"/>
          </a:p>
        </p:txBody>
      </p:sp>
      <p:pic>
        <p:nvPicPr>
          <p:cNvPr id="5" name="Content Placeholder 4" descr="images-6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75" b="-609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9977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</a:t>
            </a:r>
            <a:endParaRPr lang="en-US" dirty="0"/>
          </a:p>
        </p:txBody>
      </p:sp>
      <p:pic>
        <p:nvPicPr>
          <p:cNvPr id="5" name="Content Placeholder 4" descr="Unknown-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94" b="-2549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difference between people, situations, or ideas that are being compared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– difference</a:t>
            </a:r>
          </a:p>
          <a:p>
            <a:r>
              <a:rPr lang="en-US" sz="2400" dirty="0" smtClean="0"/>
              <a:t>ANTONYM- similarity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5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480" cy="4803539"/>
          </a:xfrm>
        </p:spPr>
        <p:txBody>
          <a:bodyPr>
            <a:normAutofit/>
          </a:bodyPr>
          <a:lstStyle/>
          <a:p>
            <a:r>
              <a:rPr lang="en-US" sz="1600" dirty="0" smtClean="0"/>
              <a:t>1) </a:t>
            </a:r>
            <a:r>
              <a:rPr lang="en-US" sz="2400" dirty="0"/>
              <a:t>h</a:t>
            </a:r>
            <a:r>
              <a:rPr lang="en-US" sz="2400" dirty="0" smtClean="0"/>
              <a:t>appening </a:t>
            </a:r>
            <a:r>
              <a:rPr lang="en-US" sz="2400" dirty="0" smtClean="0"/>
              <a:t>within one country and not involving any other </a:t>
            </a:r>
            <a:r>
              <a:rPr lang="en-US" sz="2400" dirty="0" smtClean="0"/>
              <a:t>countries</a:t>
            </a:r>
          </a:p>
          <a:p>
            <a:r>
              <a:rPr lang="en-US" sz="1600" dirty="0" smtClean="0"/>
              <a:t>2) </a:t>
            </a:r>
            <a:r>
              <a:rPr lang="en-US" sz="2400" dirty="0" smtClean="0"/>
              <a:t>relating to the running of a home or family relations</a:t>
            </a:r>
            <a:endParaRPr lang="en-US" sz="2400" dirty="0"/>
          </a:p>
          <a:p>
            <a:r>
              <a:rPr lang="en-US" sz="2400" dirty="0" smtClean="0"/>
              <a:t>Adjective</a:t>
            </a:r>
            <a:endParaRPr lang="en-US" sz="2400" dirty="0"/>
          </a:p>
          <a:p>
            <a:r>
              <a:rPr lang="en-US" sz="2400" dirty="0" smtClean="0"/>
              <a:t>SYNONYM </a:t>
            </a:r>
            <a:r>
              <a:rPr lang="en-US" sz="2400" dirty="0" smtClean="0"/>
              <a:t>– </a:t>
            </a:r>
            <a:r>
              <a:rPr lang="en-US" sz="1400" dirty="0" smtClean="0"/>
              <a:t>1) </a:t>
            </a:r>
            <a:r>
              <a:rPr lang="en-US" sz="2400" dirty="0" smtClean="0"/>
              <a:t>national</a:t>
            </a:r>
          </a:p>
          <a:p>
            <a:r>
              <a:rPr lang="en-US" sz="2400" dirty="0" smtClean="0"/>
              <a:t>ANTONYM – </a:t>
            </a:r>
            <a:r>
              <a:rPr lang="en-US" sz="1600" dirty="0" smtClean="0"/>
              <a:t>2) </a:t>
            </a:r>
            <a:r>
              <a:rPr lang="en-US" sz="2400" dirty="0" smtClean="0"/>
              <a:t>family</a:t>
            </a:r>
            <a:endParaRPr lang="en-US" sz="16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7" name="Content Placeholder 6" descr="images-5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754" b="-357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41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pic>
        <p:nvPicPr>
          <p:cNvPr id="5" name="Content Placeholder 4" descr="images-4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78" b="-509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mistake, something that is not correct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</a:t>
            </a:r>
            <a:r>
              <a:rPr lang="en-US" sz="2400" dirty="0" smtClean="0"/>
              <a:t>– blunder, inaccuracy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965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Related to a particular race, nation, tribe, or culture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</a:t>
            </a:r>
            <a:r>
              <a:rPr lang="en-US" sz="2400" dirty="0" smtClean="0"/>
              <a:t>– racial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20" b="-20620"/>
          <a:stretch>
            <a:fillRect/>
          </a:stretch>
        </p:blipFill>
        <p:spPr>
          <a:xfrm>
            <a:off x="4751388" y="1600200"/>
            <a:ext cx="3840162" cy="4343400"/>
          </a:xfrm>
        </p:spPr>
      </p:pic>
    </p:spTree>
    <p:extLst>
      <p:ext uri="{BB962C8B-B14F-4D97-AF65-F5344CB8AC3E}">
        <p14:creationId xmlns:p14="http://schemas.microsoft.com/office/powerpoint/2010/main" val="202981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Something that you hope to achieve in the future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</a:t>
            </a:r>
            <a:r>
              <a:rPr lang="en-US" sz="2400" dirty="0" smtClean="0"/>
              <a:t>– target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Content Placeholder 5" descr="images-7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78" b="-509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841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something for granted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believe that something is true without making sure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SYNONYM - assume</a:t>
            </a:r>
            <a:endParaRPr lang="en-US" sz="2400" dirty="0"/>
          </a:p>
        </p:txBody>
      </p:sp>
      <p:pic>
        <p:nvPicPr>
          <p:cNvPr id="6" name="Content Placeholder 5" descr="Unknown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2342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236</TotalTime>
  <Words>216</Words>
  <Application>Microsoft Macintosh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17 Definitions Included</vt:lpstr>
      <vt:lpstr>concentration</vt:lpstr>
      <vt:lpstr>cycle</vt:lpstr>
      <vt:lpstr>contrast</vt:lpstr>
      <vt:lpstr>domestic</vt:lpstr>
      <vt:lpstr>error</vt:lpstr>
      <vt:lpstr>ethnic</vt:lpstr>
      <vt:lpstr>goal</vt:lpstr>
      <vt:lpstr>Take something for granted</vt:lpstr>
      <vt:lpstr>hypothesis</vt:lpstr>
      <vt:lpstr>implication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 Definitions Included</dc:title>
  <dc:creator>Kathy Young</dc:creator>
  <cp:lastModifiedBy>Kathy Young</cp:lastModifiedBy>
  <cp:revision>13</cp:revision>
  <dcterms:created xsi:type="dcterms:W3CDTF">2014-01-07T23:43:29Z</dcterms:created>
  <dcterms:modified xsi:type="dcterms:W3CDTF">2014-01-08T15:16:36Z</dcterms:modified>
</cp:coreProperties>
</file>