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60" r:id="rId4"/>
    <p:sldId id="259" r:id="rId5"/>
    <p:sldId id="261" r:id="rId6"/>
    <p:sldId id="262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2" d="100"/>
          <a:sy n="72" d="100"/>
        </p:scale>
        <p:origin x="-120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 eaLnBrk="1" latinLnBrk="0" hangingPunct="1"/>
            <a:fld id="{23A271A1-F6D6-438B-A432-4747EE7ECD40}" type="datetimeFigureOut">
              <a:rPr lang="en-US" smtClean="0"/>
              <a:pPr algn="ctr" eaLnBrk="1" latinLnBrk="0" hangingPunct="1"/>
              <a:t>1/8/14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1/8/14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800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1/8/14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1/8/14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1/8/14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1/8/14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1/8/14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1/8/14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1/8/14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1/8/14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1/8/14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KathyYoung.me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0.gi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Unit 17</a:t>
            </a:r>
            <a:br>
              <a:rPr lang="en-US" dirty="0" smtClean="0"/>
            </a:br>
            <a:r>
              <a:rPr lang="en-US" dirty="0" smtClean="0"/>
              <a:t>Definitions Included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2522570"/>
          </a:xfrm>
        </p:spPr>
        <p:txBody>
          <a:bodyPr>
            <a:normAutofit/>
          </a:bodyPr>
          <a:lstStyle/>
          <a:p>
            <a:r>
              <a:rPr lang="en-US" sz="2400" dirty="0"/>
              <a:t>Created by Kathy Young</a:t>
            </a:r>
          </a:p>
          <a:p>
            <a:r>
              <a:rPr lang="en-US" dirty="0">
                <a:hlinkClick r:id="rId2"/>
              </a:rPr>
              <a:t>www.KathyYoung.me</a:t>
            </a:r>
            <a:endParaRPr lang="en-US" dirty="0"/>
          </a:p>
          <a:p>
            <a:endParaRPr lang="en-US" sz="2400" dirty="0"/>
          </a:p>
          <a:p>
            <a:r>
              <a:rPr lang="en-US" dirty="0"/>
              <a:t>Based on the</a:t>
            </a:r>
          </a:p>
          <a:p>
            <a:r>
              <a:rPr lang="en-US" dirty="0"/>
              <a:t> Illinois STAR Vocabulary Booster</a:t>
            </a:r>
          </a:p>
          <a:p>
            <a:r>
              <a:rPr lang="en-US" dirty="0"/>
              <a:t>Adult Learning Resource Center,  Arlington Heights, IL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111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hypothesis</a:t>
            </a:r>
            <a:endParaRPr lang="en-US" dirty="0"/>
          </a:p>
        </p:txBody>
      </p:sp>
      <p:pic>
        <p:nvPicPr>
          <p:cNvPr id="6" name="Content Placeholder 5" descr="hypothesis.gif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0244" b="-50244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An explanation for something that has not been proven to be true</a:t>
            </a:r>
          </a:p>
          <a:p>
            <a:endParaRPr lang="en-US" sz="2400" dirty="0"/>
          </a:p>
          <a:p>
            <a:r>
              <a:rPr lang="en-US" sz="2400" dirty="0" smtClean="0"/>
              <a:t>Noun</a:t>
            </a:r>
          </a:p>
          <a:p>
            <a:endParaRPr lang="en-US" sz="2400" dirty="0"/>
          </a:p>
          <a:p>
            <a:r>
              <a:rPr lang="en-US" sz="2400" dirty="0" smtClean="0"/>
              <a:t>SYNONYM </a:t>
            </a:r>
            <a:r>
              <a:rPr lang="en-US" sz="2400" dirty="0" smtClean="0"/>
              <a:t>- theory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164447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6956" y="1600201"/>
            <a:ext cx="4374655" cy="43434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The possible effect or result of a plan or actio</a:t>
            </a:r>
            <a:r>
              <a:rPr lang="en-US" sz="2400" dirty="0" smtClean="0"/>
              <a:t>n;</a:t>
            </a:r>
            <a:r>
              <a:rPr lang="en-US" sz="2400" dirty="0" smtClean="0"/>
              <a:t> the likely consequence of something</a:t>
            </a:r>
          </a:p>
          <a:p>
            <a:endParaRPr lang="en-US" sz="2400" dirty="0" smtClean="0"/>
          </a:p>
          <a:p>
            <a:r>
              <a:rPr lang="en-US" sz="2400" dirty="0" smtClean="0"/>
              <a:t>Noun</a:t>
            </a:r>
          </a:p>
          <a:p>
            <a:endParaRPr lang="en-US" sz="2400" dirty="0"/>
          </a:p>
          <a:p>
            <a:r>
              <a:rPr lang="en-US" sz="2400" dirty="0" smtClean="0"/>
              <a:t>SYNONYM-consequence</a:t>
            </a:r>
            <a:endParaRPr lang="en-US" sz="2400" dirty="0"/>
          </a:p>
        </p:txBody>
      </p:sp>
      <p:pic>
        <p:nvPicPr>
          <p:cNvPr id="5" name="Content Placeholder 4" descr="images-8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90688" b="-90688"/>
          <a:stretch>
            <a:fillRect/>
          </a:stretch>
        </p:blipFill>
        <p:spPr>
          <a:xfrm>
            <a:off x="4479925" y="1600200"/>
            <a:ext cx="4481513" cy="4343400"/>
          </a:xfrm>
        </p:spPr>
      </p:pic>
    </p:spTree>
    <p:extLst>
      <p:ext uri="{BB962C8B-B14F-4D97-AF65-F5344CB8AC3E}">
        <p14:creationId xmlns:p14="http://schemas.microsoft.com/office/powerpoint/2010/main" val="1287900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concentration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4201796" cy="4343400"/>
          </a:xfrm>
        </p:spPr>
        <p:txBody>
          <a:bodyPr>
            <a:noAutofit/>
          </a:bodyPr>
          <a:lstStyle/>
          <a:p>
            <a:r>
              <a:rPr lang="en-US" sz="2400" dirty="0" smtClean="0"/>
              <a:t>The act of thinking very carefully about something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Noun</a:t>
            </a:r>
          </a:p>
          <a:p>
            <a:endParaRPr lang="en-US" sz="2400" dirty="0"/>
          </a:p>
          <a:p>
            <a:r>
              <a:rPr lang="en-US" sz="2400" dirty="0" smtClean="0"/>
              <a:t>SYNONYM </a:t>
            </a:r>
            <a:r>
              <a:rPr lang="en-US" sz="2400" dirty="0" smtClean="0"/>
              <a:t>– attention</a:t>
            </a:r>
          </a:p>
          <a:p>
            <a:r>
              <a:rPr lang="en-US" sz="2400" dirty="0" smtClean="0"/>
              <a:t>ANTONYM - inattention</a:t>
            </a:r>
            <a:endParaRPr lang="en-US" sz="24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 t="-25494" b="-2549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685099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cycle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 number of related events that happen again and again in the same order</a:t>
            </a:r>
          </a:p>
          <a:p>
            <a:endParaRPr lang="en-US" sz="2400" dirty="0"/>
          </a:p>
          <a:p>
            <a:r>
              <a:rPr lang="en-US" sz="2400" dirty="0" smtClean="0"/>
              <a:t>Noun</a:t>
            </a:r>
          </a:p>
          <a:p>
            <a:endParaRPr lang="en-US" sz="2400" dirty="0"/>
          </a:p>
          <a:p>
            <a:r>
              <a:rPr lang="en-US" sz="2400" dirty="0" smtClean="0"/>
              <a:t>SYNONYM </a:t>
            </a:r>
            <a:r>
              <a:rPr lang="en-US" sz="2400" dirty="0" smtClean="0"/>
              <a:t>- series</a:t>
            </a:r>
            <a:endParaRPr lang="en-US" sz="2400" dirty="0"/>
          </a:p>
        </p:txBody>
      </p:sp>
      <p:pic>
        <p:nvPicPr>
          <p:cNvPr id="5" name="Content Placeholder 4" descr="images-6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60975" b="-6097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99778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contrast</a:t>
            </a:r>
            <a:endParaRPr lang="en-US" dirty="0"/>
          </a:p>
        </p:txBody>
      </p:sp>
      <p:pic>
        <p:nvPicPr>
          <p:cNvPr id="5" name="Content Placeholder 4" descr="Unknown-2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5494" b="-25494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 difference between people, situations, or ideas that are being compared</a:t>
            </a:r>
          </a:p>
          <a:p>
            <a:endParaRPr lang="en-US" sz="2400" dirty="0"/>
          </a:p>
          <a:p>
            <a:r>
              <a:rPr lang="en-US" sz="2400" dirty="0" smtClean="0"/>
              <a:t>Noun</a:t>
            </a:r>
          </a:p>
          <a:p>
            <a:r>
              <a:rPr lang="en-US" sz="2400" dirty="0" smtClean="0"/>
              <a:t>SYNONYM – difference</a:t>
            </a:r>
          </a:p>
          <a:p>
            <a:r>
              <a:rPr lang="en-US" sz="2400" dirty="0" smtClean="0"/>
              <a:t>ANTONYM- similarity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55446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domestic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0"/>
            <a:ext cx="3840480" cy="4803539"/>
          </a:xfrm>
        </p:spPr>
        <p:txBody>
          <a:bodyPr>
            <a:normAutofit/>
          </a:bodyPr>
          <a:lstStyle/>
          <a:p>
            <a:r>
              <a:rPr lang="en-US" sz="1600" dirty="0" smtClean="0"/>
              <a:t>1) </a:t>
            </a:r>
            <a:r>
              <a:rPr lang="en-US" sz="2400" dirty="0"/>
              <a:t>h</a:t>
            </a:r>
            <a:r>
              <a:rPr lang="en-US" sz="2400" dirty="0" smtClean="0"/>
              <a:t>appening </a:t>
            </a:r>
            <a:r>
              <a:rPr lang="en-US" sz="2400" dirty="0" smtClean="0"/>
              <a:t>within one country and not involving any other </a:t>
            </a:r>
            <a:r>
              <a:rPr lang="en-US" sz="2400" dirty="0" smtClean="0"/>
              <a:t>countries</a:t>
            </a:r>
          </a:p>
          <a:p>
            <a:r>
              <a:rPr lang="en-US" sz="1600" dirty="0" smtClean="0"/>
              <a:t>2) </a:t>
            </a:r>
            <a:r>
              <a:rPr lang="en-US" sz="2400" dirty="0" smtClean="0"/>
              <a:t>relating to the running of a home or family relations</a:t>
            </a:r>
            <a:endParaRPr lang="en-US" sz="2400" dirty="0"/>
          </a:p>
          <a:p>
            <a:r>
              <a:rPr lang="en-US" sz="2400" dirty="0" smtClean="0"/>
              <a:t>Adjective</a:t>
            </a:r>
            <a:endParaRPr lang="en-US" sz="2400" dirty="0"/>
          </a:p>
          <a:p>
            <a:r>
              <a:rPr lang="en-US" sz="2400" dirty="0" smtClean="0"/>
              <a:t>SYNONYM </a:t>
            </a:r>
            <a:r>
              <a:rPr lang="en-US" sz="2400" dirty="0" smtClean="0"/>
              <a:t>– </a:t>
            </a:r>
            <a:r>
              <a:rPr lang="en-US" sz="1400" dirty="0" smtClean="0"/>
              <a:t>1) </a:t>
            </a:r>
            <a:r>
              <a:rPr lang="en-US" sz="2400" dirty="0" smtClean="0"/>
              <a:t>national</a:t>
            </a:r>
          </a:p>
          <a:p>
            <a:r>
              <a:rPr lang="en-US" sz="2400" dirty="0" smtClean="0"/>
              <a:t>ANTONYM – </a:t>
            </a:r>
            <a:r>
              <a:rPr lang="en-US" sz="1600" dirty="0" smtClean="0"/>
              <a:t>2) </a:t>
            </a:r>
            <a:r>
              <a:rPr lang="en-US" sz="2400" dirty="0" smtClean="0"/>
              <a:t>family</a:t>
            </a:r>
            <a:endParaRPr lang="en-US" sz="1600" dirty="0" smtClean="0"/>
          </a:p>
          <a:p>
            <a:endParaRPr lang="en-US" sz="2400" dirty="0" smtClean="0"/>
          </a:p>
          <a:p>
            <a:endParaRPr lang="en-US" sz="2400" dirty="0"/>
          </a:p>
        </p:txBody>
      </p:sp>
      <p:pic>
        <p:nvPicPr>
          <p:cNvPr id="7" name="Content Placeholder 6" descr="images-5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5754" b="-3575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694109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</a:t>
            </a:r>
            <a:endParaRPr lang="en-US" dirty="0"/>
          </a:p>
        </p:txBody>
      </p:sp>
      <p:pic>
        <p:nvPicPr>
          <p:cNvPr id="5" name="Content Placeholder 4" descr="images-4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0978" b="-50978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 mistake, something that is not correct</a:t>
            </a:r>
          </a:p>
          <a:p>
            <a:endParaRPr lang="en-US" sz="2400" dirty="0"/>
          </a:p>
          <a:p>
            <a:r>
              <a:rPr lang="en-US" sz="2400" dirty="0" smtClean="0"/>
              <a:t>Noun</a:t>
            </a:r>
          </a:p>
          <a:p>
            <a:endParaRPr lang="en-US" sz="2400" dirty="0"/>
          </a:p>
          <a:p>
            <a:r>
              <a:rPr lang="en-US" sz="2400" dirty="0" smtClean="0"/>
              <a:t>SYNONYM </a:t>
            </a:r>
            <a:r>
              <a:rPr lang="en-US" sz="2400" dirty="0" smtClean="0"/>
              <a:t>– blunder, inaccuracy</a:t>
            </a:r>
            <a:endParaRPr lang="en-US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896586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ethnic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Related to a particular race, nation, tribe, or culture</a:t>
            </a:r>
          </a:p>
          <a:p>
            <a:endParaRPr lang="en-US" sz="2400" dirty="0"/>
          </a:p>
          <a:p>
            <a:r>
              <a:rPr lang="en-US" sz="2400" dirty="0" smtClean="0"/>
              <a:t>Adjective</a:t>
            </a:r>
          </a:p>
          <a:p>
            <a:endParaRPr lang="en-US" sz="2400" dirty="0"/>
          </a:p>
          <a:p>
            <a:r>
              <a:rPr lang="en-US" sz="2400" dirty="0" smtClean="0"/>
              <a:t>SYNONYM </a:t>
            </a:r>
            <a:r>
              <a:rPr lang="en-US" sz="2400" dirty="0" smtClean="0"/>
              <a:t>– racial</a:t>
            </a:r>
            <a:endParaRPr lang="en-US" sz="2400" dirty="0" smtClean="0"/>
          </a:p>
          <a:p>
            <a:endParaRPr lang="en-US" sz="2400" dirty="0"/>
          </a:p>
        </p:txBody>
      </p:sp>
      <p:pic>
        <p:nvPicPr>
          <p:cNvPr id="5" name="Content Placeholder 4" descr="images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0620" b="-20620"/>
          <a:stretch>
            <a:fillRect/>
          </a:stretch>
        </p:blipFill>
        <p:spPr>
          <a:xfrm>
            <a:off x="4751388" y="1600200"/>
            <a:ext cx="3840162" cy="4343400"/>
          </a:xfrm>
        </p:spPr>
      </p:pic>
    </p:spTree>
    <p:extLst>
      <p:ext uri="{BB962C8B-B14F-4D97-AF65-F5344CB8AC3E}">
        <p14:creationId xmlns:p14="http://schemas.microsoft.com/office/powerpoint/2010/main" val="20298167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Something that you hope to achieve in the future</a:t>
            </a:r>
          </a:p>
          <a:p>
            <a:endParaRPr lang="en-US" sz="2400" dirty="0"/>
          </a:p>
          <a:p>
            <a:r>
              <a:rPr lang="en-US" sz="2400" dirty="0" smtClean="0"/>
              <a:t>Noun</a:t>
            </a:r>
          </a:p>
          <a:p>
            <a:endParaRPr lang="en-US" sz="2400" dirty="0"/>
          </a:p>
          <a:p>
            <a:r>
              <a:rPr lang="en-US" sz="2400" dirty="0" smtClean="0"/>
              <a:t>SYNONYM </a:t>
            </a:r>
            <a:r>
              <a:rPr lang="en-US" sz="2400" dirty="0" smtClean="0"/>
              <a:t>– target</a:t>
            </a:r>
            <a:endParaRPr lang="en-US" sz="2400" dirty="0" smtClean="0"/>
          </a:p>
          <a:p>
            <a:endParaRPr lang="en-US" sz="2400" dirty="0"/>
          </a:p>
        </p:txBody>
      </p:sp>
      <p:pic>
        <p:nvPicPr>
          <p:cNvPr id="6" name="Content Placeholder 5" descr="images-7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0978" b="-5097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3484195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Take something for granted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To believe that something is true without making sure</a:t>
            </a:r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SYNONYM - assume</a:t>
            </a:r>
            <a:endParaRPr lang="en-US" sz="2400" dirty="0"/>
          </a:p>
        </p:txBody>
      </p:sp>
      <p:pic>
        <p:nvPicPr>
          <p:cNvPr id="6" name="Content Placeholder 5" descr="Unknown-3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6548" b="-654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6423427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236</TotalTime>
  <Words>216</Words>
  <Application>Microsoft Macintosh PowerPoint</Application>
  <PresentationFormat>On-screen Show (4:3)</PresentationFormat>
  <Paragraphs>67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Breeze</vt:lpstr>
      <vt:lpstr>Unit 17 Definitions Included</vt:lpstr>
      <vt:lpstr>concentration</vt:lpstr>
      <vt:lpstr>cycle</vt:lpstr>
      <vt:lpstr>contrast</vt:lpstr>
      <vt:lpstr>domestic</vt:lpstr>
      <vt:lpstr>error</vt:lpstr>
      <vt:lpstr>ethnic</vt:lpstr>
      <vt:lpstr>goal</vt:lpstr>
      <vt:lpstr>Take something for granted</vt:lpstr>
      <vt:lpstr>hypothesis</vt:lpstr>
      <vt:lpstr>implication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17 Definitions Included</dc:title>
  <dc:creator>Kathy Young</dc:creator>
  <cp:lastModifiedBy>Kathy Young</cp:lastModifiedBy>
  <cp:revision>13</cp:revision>
  <dcterms:created xsi:type="dcterms:W3CDTF">2014-01-07T23:43:29Z</dcterms:created>
  <dcterms:modified xsi:type="dcterms:W3CDTF">2014-01-08T15:16:36Z</dcterms:modified>
</cp:coreProperties>
</file>