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3"/>
  </p:handoutMasterIdLst>
  <p:sldIdLst>
    <p:sldId id="256" r:id="rId2"/>
    <p:sldId id="258" r:id="rId3"/>
    <p:sldId id="260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BF85D-E3D9-4445-ACF1-A7037ECADCE0}" type="datetimeFigureOut">
              <a:rPr lang="en-US" smtClean="0"/>
              <a:t>1/8/14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62865-EFB8-1C46-960B-03647AD3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26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1/8/14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334472"/>
            <a:ext cx="6498158" cy="1914394"/>
          </a:xfrm>
        </p:spPr>
        <p:txBody>
          <a:bodyPr/>
          <a:lstStyle/>
          <a:p>
            <a:r>
              <a:rPr lang="en-US" dirty="0" smtClean="0"/>
              <a:t>Unit 17</a:t>
            </a:r>
            <a:br>
              <a:rPr lang="en-US" dirty="0" smtClean="0"/>
            </a:br>
            <a:r>
              <a:rPr lang="en-US" sz="2800" dirty="0" smtClean="0"/>
              <a:t>Definitions </a:t>
            </a:r>
            <a:br>
              <a:rPr lang="en-US" sz="2800" dirty="0" smtClean="0"/>
            </a:br>
            <a:r>
              <a:rPr lang="en-US" sz="2800" dirty="0" smtClean="0"/>
              <a:t> Not Included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2522570"/>
          </a:xfrm>
        </p:spPr>
        <p:txBody>
          <a:bodyPr>
            <a:normAutofit/>
          </a:bodyPr>
          <a:lstStyle/>
          <a:p>
            <a:endParaRPr lang="en-US" sz="1200" smtClean="0"/>
          </a:p>
          <a:p>
            <a:r>
              <a:rPr lang="en-US" sz="1200" smtClean="0"/>
              <a:t>Created </a:t>
            </a:r>
            <a:r>
              <a:rPr lang="en-US" sz="1200" dirty="0"/>
              <a:t>by Kathy Young</a:t>
            </a:r>
          </a:p>
          <a:p>
            <a:r>
              <a:rPr lang="en-US" sz="1200" dirty="0" smtClean="0">
                <a:hlinkClick r:id="rId2"/>
              </a:rPr>
              <a:t>www.KathyYoung.me</a:t>
            </a:r>
            <a:endParaRPr lang="en-US" sz="12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dirty="0"/>
              <a:t>Based 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11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pic>
        <p:nvPicPr>
          <p:cNvPr id="6" name="Content Placeholder 5" descr="hypothesis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244" b="-5024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- theory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6444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956" y="1600201"/>
            <a:ext cx="4374655" cy="4343400"/>
          </a:xfrm>
        </p:spPr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SYNONYM-consequence</a:t>
            </a:r>
            <a:endParaRPr lang="en-US" sz="2400" dirty="0"/>
          </a:p>
        </p:txBody>
      </p:sp>
      <p:pic>
        <p:nvPicPr>
          <p:cNvPr id="5" name="Content Placeholder 4" descr="images-8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0688" b="-90688"/>
          <a:stretch>
            <a:fillRect/>
          </a:stretch>
        </p:blipFill>
        <p:spPr>
          <a:xfrm>
            <a:off x="4479925" y="1600200"/>
            <a:ext cx="4481513" cy="4343400"/>
          </a:xfrm>
        </p:spPr>
      </p:pic>
    </p:spTree>
    <p:extLst>
      <p:ext uri="{BB962C8B-B14F-4D97-AF65-F5344CB8AC3E}">
        <p14:creationId xmlns:p14="http://schemas.microsoft.com/office/powerpoint/2010/main" val="128790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4201796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– attention</a:t>
            </a:r>
          </a:p>
          <a:p>
            <a:r>
              <a:rPr lang="en-US" sz="2400" dirty="0" smtClean="0"/>
              <a:t>ANTONYM - inattention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5494" b="-254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85099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- series</a:t>
            </a:r>
            <a:endParaRPr lang="en-US" sz="2400" dirty="0"/>
          </a:p>
        </p:txBody>
      </p:sp>
      <p:pic>
        <p:nvPicPr>
          <p:cNvPr id="5" name="Content Placeholder 4" descr="images-6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0975" b="-609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99778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contrast</a:t>
            </a:r>
            <a:endParaRPr lang="en-US" dirty="0"/>
          </a:p>
        </p:txBody>
      </p:sp>
      <p:pic>
        <p:nvPicPr>
          <p:cNvPr id="5" name="Content Placeholder 4" descr="Unknown-2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494" b="-2549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r>
              <a:rPr lang="en-US" sz="2400" dirty="0" smtClean="0"/>
              <a:t>SYNONYM – difference</a:t>
            </a:r>
          </a:p>
          <a:p>
            <a:r>
              <a:rPr lang="en-US" sz="2400" dirty="0" smtClean="0"/>
              <a:t>ANTONYM- similarity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544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domestic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840480" cy="4803539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Adjective</a:t>
            </a:r>
            <a:endParaRPr lang="en-US" sz="2400" dirty="0"/>
          </a:p>
          <a:p>
            <a:r>
              <a:rPr lang="en-US" sz="2400" dirty="0" smtClean="0"/>
              <a:t>SYNONYM – </a:t>
            </a:r>
            <a:r>
              <a:rPr lang="en-US" sz="1400" dirty="0" smtClean="0"/>
              <a:t>1) </a:t>
            </a:r>
            <a:r>
              <a:rPr lang="en-US" sz="2400" dirty="0" smtClean="0"/>
              <a:t>national</a:t>
            </a:r>
          </a:p>
          <a:p>
            <a:r>
              <a:rPr lang="en-US" sz="2400" dirty="0" smtClean="0"/>
              <a:t>ANTONYM – </a:t>
            </a:r>
            <a:r>
              <a:rPr lang="en-US" sz="1600" dirty="0" smtClean="0"/>
              <a:t>2) </a:t>
            </a:r>
            <a:r>
              <a:rPr lang="en-US" sz="2400" dirty="0" smtClean="0"/>
              <a:t>family</a:t>
            </a:r>
            <a:endParaRPr lang="en-US" sz="16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7" name="Content Placeholder 6" descr="images-5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754" b="-357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9410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</a:t>
            </a:r>
            <a:endParaRPr lang="en-US" dirty="0"/>
          </a:p>
        </p:txBody>
      </p:sp>
      <p:pic>
        <p:nvPicPr>
          <p:cNvPr id="5" name="Content Placeholder 4" descr="images-4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978" b="-5097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– blunder, inaccuracy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9658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 – racial</a:t>
            </a:r>
          </a:p>
          <a:p>
            <a:endParaRPr lang="en-US" sz="2400" dirty="0"/>
          </a:p>
        </p:txBody>
      </p:sp>
      <p:pic>
        <p:nvPicPr>
          <p:cNvPr id="5" name="Content Placeholder 4" descr="image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620" b="-20620"/>
          <a:stretch>
            <a:fillRect/>
          </a:stretch>
        </p:blipFill>
        <p:spPr>
          <a:xfrm>
            <a:off x="4751388" y="1600200"/>
            <a:ext cx="3840162" cy="4343400"/>
          </a:xfrm>
        </p:spPr>
      </p:pic>
    </p:spTree>
    <p:extLst>
      <p:ext uri="{BB962C8B-B14F-4D97-AF65-F5344CB8AC3E}">
        <p14:creationId xmlns:p14="http://schemas.microsoft.com/office/powerpoint/2010/main" val="2029816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– target</a:t>
            </a:r>
          </a:p>
          <a:p>
            <a:endParaRPr lang="en-US" sz="2400" dirty="0"/>
          </a:p>
        </p:txBody>
      </p:sp>
      <p:pic>
        <p:nvPicPr>
          <p:cNvPr id="6" name="Content Placeholder 5" descr="images-7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978" b="-5097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48419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something for granted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SYNONYM - assume</a:t>
            </a:r>
            <a:endParaRPr lang="en-US" sz="2400" dirty="0"/>
          </a:p>
        </p:txBody>
      </p:sp>
      <p:pic>
        <p:nvPicPr>
          <p:cNvPr id="6" name="Content Placeholder 5" descr="Unknown-3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42342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243</TotalTime>
  <Words>91</Words>
  <Application>Microsoft Macintosh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17 Definitions   Not Included</vt:lpstr>
      <vt:lpstr>concentration</vt:lpstr>
      <vt:lpstr>cycle</vt:lpstr>
      <vt:lpstr>contrast</vt:lpstr>
      <vt:lpstr>domestic</vt:lpstr>
      <vt:lpstr>error</vt:lpstr>
      <vt:lpstr>ethnic</vt:lpstr>
      <vt:lpstr>goal</vt:lpstr>
      <vt:lpstr>Take something for granted</vt:lpstr>
      <vt:lpstr>hypothesis</vt:lpstr>
      <vt:lpstr>implication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17 Definitions Included</dc:title>
  <dc:creator>Kathy Young</dc:creator>
  <cp:lastModifiedBy>Kathy Young</cp:lastModifiedBy>
  <cp:revision>16</cp:revision>
  <cp:lastPrinted>2014-01-08T17:29:24Z</cp:lastPrinted>
  <dcterms:created xsi:type="dcterms:W3CDTF">2014-01-07T23:43:29Z</dcterms:created>
  <dcterms:modified xsi:type="dcterms:W3CDTF">2014-01-08T17:29:55Z</dcterms:modified>
</cp:coreProperties>
</file>