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18</a:t>
            </a:r>
            <a:br>
              <a:rPr lang="en-US" dirty="0" smtClean="0"/>
            </a:br>
            <a:r>
              <a:rPr lang="en-US" sz="1800" dirty="0" smtClean="0"/>
              <a:t>Definitions Included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1"/>
            <a:ext cx="6498159" cy="2713993"/>
          </a:xfrm>
        </p:spPr>
        <p:txBody>
          <a:bodyPr>
            <a:normAutofit/>
          </a:bodyPr>
          <a:lstStyle/>
          <a:p>
            <a:endParaRPr lang="en-US" sz="1300" dirty="0" smtClean="0"/>
          </a:p>
          <a:p>
            <a:r>
              <a:rPr lang="en-US" sz="1300" dirty="0" smtClean="0"/>
              <a:t>Created </a:t>
            </a:r>
            <a:r>
              <a:rPr lang="en-US" sz="1300" dirty="0"/>
              <a:t>by Kathy Young</a:t>
            </a:r>
          </a:p>
          <a:p>
            <a:r>
              <a:rPr lang="en-US" sz="1300" dirty="0">
                <a:hlinkClick r:id="rId2"/>
              </a:rPr>
              <a:t>www.KathyYoung.me</a:t>
            </a:r>
            <a:endParaRPr lang="en-US" sz="1300" dirty="0"/>
          </a:p>
          <a:p>
            <a:endParaRPr lang="en-US" sz="2400" dirty="0"/>
          </a:p>
          <a:p>
            <a:endParaRPr lang="en-US" dirty="0" smtClean="0"/>
          </a:p>
          <a:p>
            <a:r>
              <a:rPr lang="en-US" dirty="0" smtClean="0"/>
              <a:t>Based </a:t>
            </a:r>
            <a:r>
              <a:rPr lang="en-US" dirty="0"/>
              <a:t>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86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intimidate</a:t>
            </a:r>
            <a:endParaRPr lang="en-US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528" b="-3552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To make someone feel afraid or to threaten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r>
              <a:rPr lang="en-US" sz="2400" dirty="0" smtClean="0"/>
              <a:t>SYNONYM-terrorize</a:t>
            </a:r>
          </a:p>
        </p:txBody>
      </p:sp>
    </p:spTree>
    <p:extLst>
      <p:ext uri="{BB962C8B-B14F-4D97-AF65-F5344CB8AC3E}">
        <p14:creationId xmlns:p14="http://schemas.microsoft.com/office/powerpoint/2010/main" val="4258478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4" y="1600201"/>
            <a:ext cx="4026227" cy="4343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To do something that is against a law or rule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SYNONYM-disobey</a:t>
            </a:r>
          </a:p>
          <a:p>
            <a:r>
              <a:rPr lang="en-US" sz="2400" dirty="0" smtClean="0"/>
              <a:t>ANTONYM-comply with</a:t>
            </a:r>
            <a:endParaRPr lang="en-US" sz="2400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976" b="-349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0177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prohibit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say that an action is illegal or not allowed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SYNONYM-forbid</a:t>
            </a:r>
          </a:p>
          <a:p>
            <a:r>
              <a:rPr lang="en-US" sz="2400" dirty="0" smtClean="0"/>
              <a:t>ANTONYM-permit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166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detrimental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Harmful or damaging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SYNONYM-destructive</a:t>
            </a:r>
          </a:p>
          <a:p>
            <a:r>
              <a:rPr lang="en-US" sz="2400" dirty="0" smtClean="0"/>
              <a:t>ANTONYM-beneficial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0118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0614" b="-2061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standard way things are arranged on a computer screen or program unless you change them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SYNONYM-standard setting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596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An interesting or important part or ability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SYNONYM-components or characteristics</a:t>
            </a:r>
            <a:endParaRPr lang="en-US" sz="2400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88" b="-93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4103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spontaneous</a:t>
            </a:r>
            <a:endParaRPr lang="en-US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800" b="-680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3123" y="1955006"/>
            <a:ext cx="4082449" cy="4343400"/>
          </a:xfrm>
        </p:spPr>
        <p:txBody>
          <a:bodyPr/>
          <a:lstStyle/>
          <a:p>
            <a:r>
              <a:rPr lang="en-US" sz="2400" dirty="0" smtClean="0"/>
              <a:t>Done or said in a natural way without planning it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</a:t>
            </a:r>
            <a:r>
              <a:rPr lang="en-US" dirty="0" smtClean="0"/>
              <a:t>-</a:t>
            </a:r>
            <a:r>
              <a:rPr lang="en-US" sz="2400" dirty="0" smtClean="0"/>
              <a:t>unrehearsed</a:t>
            </a:r>
          </a:p>
          <a:p>
            <a:r>
              <a:rPr lang="en-US" sz="2400" dirty="0" smtClean="0"/>
              <a:t>ANTONYM-calculated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784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hectic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Very busy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SYNONYM-frantic</a:t>
            </a:r>
          </a:p>
          <a:p>
            <a:r>
              <a:rPr lang="en-US" sz="2400" dirty="0" smtClean="0"/>
              <a:t>ANTONYM-leisurely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52260" b="-52260"/>
          <a:stretch>
            <a:fillRect/>
          </a:stretch>
        </p:blipFill>
        <p:spPr>
          <a:xfrm>
            <a:off x="4108614" y="1600201"/>
            <a:ext cx="4482937" cy="4343400"/>
          </a:xfrm>
        </p:spPr>
      </p:pic>
    </p:spTree>
    <p:extLst>
      <p:ext uri="{BB962C8B-B14F-4D97-AF65-F5344CB8AC3E}">
        <p14:creationId xmlns:p14="http://schemas.microsoft.com/office/powerpoint/2010/main" val="1483629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literally</a:t>
            </a:r>
            <a:endParaRPr lang="en-US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527" b="-5452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a way that uses the ordinary, true meaning of the word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ADVERB</a:t>
            </a:r>
          </a:p>
          <a:p>
            <a:r>
              <a:rPr lang="en-US" sz="2400" dirty="0" smtClean="0"/>
              <a:t>SYNONYM-exactly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8053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(biggest) bang for a buck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614" y="1600201"/>
            <a:ext cx="4239847" cy="434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Best result, the biggest effect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SYNONYM-best outcome</a:t>
            </a:r>
            <a:endParaRPr lang="en-US" sz="2400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435" b="-244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02784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73</TotalTime>
  <Words>185</Words>
  <Application>Microsoft Macintosh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18 Definitions Included</vt:lpstr>
      <vt:lpstr>prohibit</vt:lpstr>
      <vt:lpstr>detrimental</vt:lpstr>
      <vt:lpstr>default</vt:lpstr>
      <vt:lpstr>feature</vt:lpstr>
      <vt:lpstr>spontaneous</vt:lpstr>
      <vt:lpstr>hectic</vt:lpstr>
      <vt:lpstr>literally</vt:lpstr>
      <vt:lpstr>(biggest) bang for a buck</vt:lpstr>
      <vt:lpstr>intimidate</vt:lpstr>
      <vt:lpstr>violate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18</dc:title>
  <dc:creator>Kathy Young</dc:creator>
  <cp:lastModifiedBy>Kathy Young</cp:lastModifiedBy>
  <cp:revision>10</cp:revision>
  <dcterms:created xsi:type="dcterms:W3CDTF">2014-01-28T15:35:43Z</dcterms:created>
  <dcterms:modified xsi:type="dcterms:W3CDTF">2014-01-28T16:49:33Z</dcterms:modified>
</cp:coreProperties>
</file>