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9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6E07F-F605-544C-BE2F-DDBCBEF17C2F}" type="datetimeFigureOut">
              <a:rPr lang="en-US" smtClean="0"/>
              <a:t>1/28/14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900C8-A432-854D-9E76-276223E61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634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18</a:t>
            </a:r>
            <a:br>
              <a:rPr lang="en-US" dirty="0" smtClean="0"/>
            </a:br>
            <a:r>
              <a:rPr lang="en-US" sz="1800" dirty="0" smtClean="0"/>
              <a:t>Definitions Not Included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1"/>
            <a:ext cx="6498159" cy="2713993"/>
          </a:xfrm>
        </p:spPr>
        <p:txBody>
          <a:bodyPr>
            <a:normAutofit/>
          </a:bodyPr>
          <a:lstStyle/>
          <a:p>
            <a:endParaRPr lang="en-US" sz="1300" dirty="0" smtClean="0"/>
          </a:p>
          <a:p>
            <a:r>
              <a:rPr lang="en-US" sz="1300" dirty="0" smtClean="0"/>
              <a:t>Created </a:t>
            </a:r>
            <a:r>
              <a:rPr lang="en-US" sz="1300" dirty="0"/>
              <a:t>by Kathy Young</a:t>
            </a:r>
          </a:p>
          <a:p>
            <a:r>
              <a:rPr lang="en-US" sz="1300" dirty="0">
                <a:hlinkClick r:id="rId2"/>
              </a:rPr>
              <a:t>www.KathyYoung.me</a:t>
            </a:r>
            <a:endParaRPr lang="en-US" sz="1300" dirty="0"/>
          </a:p>
          <a:p>
            <a:endParaRPr lang="en-US" sz="2400" dirty="0"/>
          </a:p>
          <a:p>
            <a:endParaRPr lang="en-US" dirty="0" smtClean="0"/>
          </a:p>
          <a:p>
            <a:r>
              <a:rPr lang="en-US" dirty="0" smtClean="0"/>
              <a:t>Based </a:t>
            </a:r>
            <a:r>
              <a:rPr lang="en-US" dirty="0"/>
              <a:t>on the</a:t>
            </a:r>
          </a:p>
          <a:p>
            <a:r>
              <a:rPr lang="en-US" dirty="0"/>
              <a:t> Illinois STAR Vocabulary Booster</a:t>
            </a:r>
          </a:p>
          <a:p>
            <a:r>
              <a:rPr lang="en-US" dirty="0"/>
              <a:t>Adult Learning Resource Center,  Arlington Heights, IL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486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intimidate</a:t>
            </a:r>
            <a:endParaRPr lang="en-US" dirty="0"/>
          </a:p>
        </p:txBody>
      </p:sp>
      <p:pic>
        <p:nvPicPr>
          <p:cNvPr id="5" name="Content Placeholder 4" descr="Unknown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528" b="-3552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VERB</a:t>
            </a:r>
          </a:p>
          <a:p>
            <a:r>
              <a:rPr lang="en-US" sz="2400" dirty="0" smtClean="0"/>
              <a:t>SYNONYM-terrorize</a:t>
            </a:r>
          </a:p>
        </p:txBody>
      </p:sp>
    </p:spTree>
    <p:extLst>
      <p:ext uri="{BB962C8B-B14F-4D97-AF65-F5344CB8AC3E}">
        <p14:creationId xmlns:p14="http://schemas.microsoft.com/office/powerpoint/2010/main" val="4258478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violate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4" y="1600201"/>
            <a:ext cx="4026227" cy="43434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VERB</a:t>
            </a:r>
          </a:p>
          <a:p>
            <a:endParaRPr lang="en-US" sz="2400" dirty="0"/>
          </a:p>
          <a:p>
            <a:r>
              <a:rPr lang="en-US" sz="2400" dirty="0" smtClean="0"/>
              <a:t>SYNONYM-disobey</a:t>
            </a:r>
          </a:p>
          <a:p>
            <a:r>
              <a:rPr lang="en-US" sz="2400" dirty="0" smtClean="0"/>
              <a:t>ANTONYM-comply with</a:t>
            </a:r>
            <a:endParaRPr lang="en-US" sz="2400" dirty="0"/>
          </a:p>
        </p:txBody>
      </p:sp>
      <p:pic>
        <p:nvPicPr>
          <p:cNvPr id="5" name="Content Placeholder 4" descr="Unknown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976" b="-3497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01775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prohibit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6548" b="-654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VERB</a:t>
            </a:r>
          </a:p>
          <a:p>
            <a:endParaRPr lang="en-US" sz="2400" dirty="0"/>
          </a:p>
          <a:p>
            <a:r>
              <a:rPr lang="en-US" sz="2400" dirty="0" smtClean="0"/>
              <a:t>SYNONYM-forbid</a:t>
            </a:r>
          </a:p>
          <a:p>
            <a:r>
              <a:rPr lang="en-US" sz="2400" dirty="0" smtClean="0"/>
              <a:t>ANTONYM-permit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1666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detrimental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endParaRPr lang="en-US" sz="2400" dirty="0"/>
          </a:p>
          <a:p>
            <a:r>
              <a:rPr lang="en-US" sz="2400" dirty="0" smtClean="0"/>
              <a:t>SYNONYM-destructive</a:t>
            </a:r>
          </a:p>
          <a:p>
            <a:r>
              <a:rPr lang="en-US" sz="2400" dirty="0" smtClean="0"/>
              <a:t>ANTONYM-beneficial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6548" b="-65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01184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20614" b="-2061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r>
              <a:rPr lang="en-US" sz="2400" dirty="0" smtClean="0"/>
              <a:t>SYNONYM-standard setting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5961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NOUN</a:t>
            </a:r>
            <a:endParaRPr lang="en-US" sz="2400" dirty="0"/>
          </a:p>
          <a:p>
            <a:r>
              <a:rPr lang="en-US" sz="2400" dirty="0" smtClean="0"/>
              <a:t>SYNONYM-components or characteristics</a:t>
            </a:r>
            <a:endParaRPr lang="en-US" sz="2400" dirty="0"/>
          </a:p>
        </p:txBody>
      </p:sp>
      <p:pic>
        <p:nvPicPr>
          <p:cNvPr id="5" name="Content Placeholder 4" descr="images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388" b="-938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41039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spontaneous</a:t>
            </a:r>
            <a:endParaRPr lang="en-US" dirty="0"/>
          </a:p>
        </p:txBody>
      </p:sp>
      <p:pic>
        <p:nvPicPr>
          <p:cNvPr id="5" name="Content Placeholder 4" descr="Unknown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800" b="-6800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3123" y="1955006"/>
            <a:ext cx="4082449" cy="4343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r>
              <a:rPr lang="en-US" sz="2400" dirty="0" smtClean="0"/>
              <a:t>SYNONYM</a:t>
            </a:r>
            <a:r>
              <a:rPr lang="en-US" dirty="0" smtClean="0"/>
              <a:t>-</a:t>
            </a:r>
            <a:r>
              <a:rPr lang="en-US" sz="2400" dirty="0" smtClean="0"/>
              <a:t>unrehearsed</a:t>
            </a:r>
          </a:p>
          <a:p>
            <a:r>
              <a:rPr lang="en-US" sz="2400" dirty="0" smtClean="0"/>
              <a:t>ANTONYM-calculated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07842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hectic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ADJECTIVE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SYNONYM-frantic</a:t>
            </a:r>
          </a:p>
          <a:p>
            <a:r>
              <a:rPr lang="en-US" sz="2400" dirty="0" smtClean="0"/>
              <a:t>ANTONYM-leisurely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52260" b="-52260"/>
          <a:stretch>
            <a:fillRect/>
          </a:stretch>
        </p:blipFill>
        <p:spPr>
          <a:xfrm>
            <a:off x="4108614" y="1600201"/>
            <a:ext cx="4482937" cy="4343400"/>
          </a:xfrm>
        </p:spPr>
      </p:pic>
    </p:spTree>
    <p:extLst>
      <p:ext uri="{BB962C8B-B14F-4D97-AF65-F5344CB8AC3E}">
        <p14:creationId xmlns:p14="http://schemas.microsoft.com/office/powerpoint/2010/main" val="1483629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literally</a:t>
            </a:r>
            <a:endParaRPr lang="en-US" dirty="0"/>
          </a:p>
        </p:txBody>
      </p:sp>
      <p:pic>
        <p:nvPicPr>
          <p:cNvPr id="5" name="Content Placeholder 4" descr="images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4527" b="-54527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ADVERB</a:t>
            </a:r>
          </a:p>
          <a:p>
            <a:r>
              <a:rPr lang="en-US" sz="2400" dirty="0" smtClean="0"/>
              <a:t>SYNONYM-exactly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8053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(biggest) bang for a buck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2614" y="1600201"/>
            <a:ext cx="4239847" cy="4343400"/>
          </a:xfrm>
        </p:spPr>
        <p:txBody>
          <a:bodyPr>
            <a:normAutofit lnSpcReduction="10000"/>
          </a:bodyPr>
          <a:lstStyle/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NOUN</a:t>
            </a:r>
          </a:p>
          <a:p>
            <a:endParaRPr lang="en-US" sz="2400" dirty="0"/>
          </a:p>
          <a:p>
            <a:r>
              <a:rPr lang="en-US" sz="2400" dirty="0" smtClean="0"/>
              <a:t>SYNONYM-best outcome</a:t>
            </a:r>
            <a:endParaRPr lang="en-US" sz="2400" dirty="0"/>
          </a:p>
        </p:txBody>
      </p:sp>
      <p:pic>
        <p:nvPicPr>
          <p:cNvPr id="5" name="Content Placeholder 4" descr="Unknown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4435" b="-2443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027843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78</TotalTime>
  <Words>100</Words>
  <Application>Microsoft Macintosh PowerPoint</Application>
  <PresentationFormat>On-screen Show (4:3)</PresentationFormat>
  <Paragraphs>95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Breeze</vt:lpstr>
      <vt:lpstr>Unit 18 Definitions Not Included</vt:lpstr>
      <vt:lpstr>prohibit</vt:lpstr>
      <vt:lpstr>detrimental</vt:lpstr>
      <vt:lpstr>default</vt:lpstr>
      <vt:lpstr>feature</vt:lpstr>
      <vt:lpstr>spontaneous</vt:lpstr>
      <vt:lpstr>hectic</vt:lpstr>
      <vt:lpstr>literally</vt:lpstr>
      <vt:lpstr>(biggest) bang for a buck</vt:lpstr>
      <vt:lpstr>intimidate</vt:lpstr>
      <vt:lpstr>violate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18</dc:title>
  <dc:creator>Kathy Young</dc:creator>
  <cp:lastModifiedBy>Kathy Young</cp:lastModifiedBy>
  <cp:revision>12</cp:revision>
  <cp:lastPrinted>2014-01-28T16:53:05Z</cp:lastPrinted>
  <dcterms:created xsi:type="dcterms:W3CDTF">2014-01-28T15:35:43Z</dcterms:created>
  <dcterms:modified xsi:type="dcterms:W3CDTF">2014-01-28T16:54:42Z</dcterms:modified>
</cp:coreProperties>
</file>