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9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A9232-E044-CC4D-9185-940EAB2EC16E}" type="datetimeFigureOut">
              <a:rPr lang="en-US" smtClean="0"/>
              <a:t>1/28/14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62B22-EFF4-8E4A-ADE9-CE703FEB3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26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19</a:t>
            </a:r>
            <a:br>
              <a:rPr lang="en-US" dirty="0" smtClean="0"/>
            </a:br>
            <a:r>
              <a:rPr lang="en-US" sz="1800" smtClean="0"/>
              <a:t>Definitions Not Included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2113142"/>
          </a:xfrm>
        </p:spPr>
        <p:txBody>
          <a:bodyPr>
            <a:normAutofit lnSpcReduction="10000"/>
          </a:bodyPr>
          <a:lstStyle/>
          <a:p>
            <a:endParaRPr lang="en-US" sz="1400" dirty="0" smtClean="0"/>
          </a:p>
          <a:p>
            <a:r>
              <a:rPr lang="en-US" sz="1400" dirty="0" smtClean="0"/>
              <a:t>Created by Kathy Young</a:t>
            </a:r>
          </a:p>
          <a:p>
            <a:r>
              <a:rPr lang="en-US" sz="1200" dirty="0" smtClean="0">
                <a:hlinkClick r:id="rId2"/>
              </a:rPr>
              <a:t>www.kathyyoung.me</a:t>
            </a:r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400" dirty="0" smtClean="0"/>
          </a:p>
          <a:p>
            <a:r>
              <a:rPr lang="en-US" sz="1400" dirty="0"/>
              <a:t>Based on the</a:t>
            </a:r>
          </a:p>
          <a:p>
            <a:r>
              <a:rPr lang="en-US" sz="1400" dirty="0"/>
              <a:t> Illinois STAR Vocabulary Booster</a:t>
            </a:r>
          </a:p>
          <a:p>
            <a:r>
              <a:rPr lang="en-US" sz="1400" dirty="0"/>
              <a:t>Adult Learning Resource Center,  Arlington Heights, IL</a:t>
            </a:r>
          </a:p>
          <a:p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86313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r>
              <a:rPr lang="en-US" sz="2400" dirty="0" smtClean="0"/>
              <a:t>SYNONYM-intelligent</a:t>
            </a:r>
          </a:p>
          <a:p>
            <a:r>
              <a:rPr lang="en-US" sz="2400" dirty="0" smtClean="0"/>
              <a:t>ANTONYM-foolish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80727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restrain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980" r="-98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/>
          </a:p>
          <a:p>
            <a:endParaRPr lang="en-US" sz="2400" dirty="0"/>
          </a:p>
          <a:p>
            <a:r>
              <a:rPr lang="en-US" sz="2400" dirty="0" smtClean="0"/>
              <a:t>VERB</a:t>
            </a:r>
          </a:p>
          <a:p>
            <a:r>
              <a:rPr lang="en-US" sz="2400" dirty="0" smtClean="0"/>
              <a:t>SYNONYM-prevent</a:t>
            </a:r>
          </a:p>
          <a:p>
            <a:r>
              <a:rPr lang="en-US" sz="2400" dirty="0" smtClean="0"/>
              <a:t>ANTONYM-release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642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bizarre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2415" y="1600201"/>
            <a:ext cx="3840480" cy="4343400"/>
          </a:xfrm>
        </p:spPr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SYNONYM-peculiar</a:t>
            </a:r>
          </a:p>
          <a:p>
            <a:r>
              <a:rPr lang="en-US" sz="2400" dirty="0" smtClean="0"/>
              <a:t>ANTONYM-usual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50641" b="-506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942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strive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548" b="-654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VERB</a:t>
            </a:r>
          </a:p>
          <a:p>
            <a:r>
              <a:rPr lang="en-US" sz="2400" dirty="0" smtClean="0"/>
              <a:t>SYNONYM-attempt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788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orbidden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SYNONYM-outlawed</a:t>
            </a:r>
          </a:p>
          <a:p>
            <a:r>
              <a:rPr lang="en-US" sz="2400" dirty="0" smtClean="0"/>
              <a:t>ANTONYM-permitted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48007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sassy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7227" r="-722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r>
              <a:rPr lang="en-US" sz="2400" dirty="0" smtClean="0"/>
              <a:t>SYNONYM-bold or discourteous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5022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r>
              <a:rPr lang="en-US" sz="2400" dirty="0" smtClean="0"/>
              <a:t>SYNONYM-hardy or irrepressible</a:t>
            </a:r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35285" b="-352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3460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satire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6938" r="-693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r>
              <a:rPr lang="en-US" sz="2400" dirty="0" smtClean="0"/>
              <a:t>SYNONYM-parody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9731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VERB</a:t>
            </a:r>
          </a:p>
          <a:p>
            <a:r>
              <a:rPr lang="en-US" sz="2400" dirty="0" smtClean="0"/>
              <a:t>SYNONYM-respond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50978" b="-5097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76973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geek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548" b="-654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  <a:endParaRPr lang="en-US" sz="2400" dirty="0" smtClean="0"/>
          </a:p>
          <a:p>
            <a:r>
              <a:rPr lang="en-US" sz="2400" dirty="0" smtClean="0"/>
              <a:t>SYNONYM-expert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3076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74</TotalTime>
  <Words>90</Words>
  <Application>Microsoft Macintosh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19 Definitions Not Included</vt:lpstr>
      <vt:lpstr>bizarre</vt:lpstr>
      <vt:lpstr>strive</vt:lpstr>
      <vt:lpstr>forbidden</vt:lpstr>
      <vt:lpstr>sassy</vt:lpstr>
      <vt:lpstr>resilient</vt:lpstr>
      <vt:lpstr>satire</vt:lpstr>
      <vt:lpstr>retort</vt:lpstr>
      <vt:lpstr>geek</vt:lpstr>
      <vt:lpstr>wise</vt:lpstr>
      <vt:lpstr>restrain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19 Definitions Included</dc:title>
  <dc:creator>Kathy Young</dc:creator>
  <cp:lastModifiedBy>Kathy Young</cp:lastModifiedBy>
  <cp:revision>11</cp:revision>
  <cp:lastPrinted>2014-01-28T18:12:05Z</cp:lastPrinted>
  <dcterms:created xsi:type="dcterms:W3CDTF">2014-01-28T16:56:45Z</dcterms:created>
  <dcterms:modified xsi:type="dcterms:W3CDTF">2014-01-28T18:12:10Z</dcterms:modified>
</cp:coreProperties>
</file>