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69" r:id="rId2"/>
    <p:sldId id="260" r:id="rId3"/>
    <p:sldId id="263" r:id="rId4"/>
    <p:sldId id="264" r:id="rId5"/>
    <p:sldId id="261" r:id="rId6"/>
    <p:sldId id="262" r:id="rId7"/>
    <p:sldId id="259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AA54E-B797-BF43-BACE-6F609EC77F1B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EAC92-0FBC-BF4D-A660-1E6E7958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13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10/16/13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27000"/>
            <a:ext cx="7406640" cy="170508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5300" dirty="0" smtClean="0"/>
              <a:t>Unit 1</a:t>
            </a:r>
            <a:br>
              <a:rPr lang="en-US" sz="53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 smtClean="0"/>
              <a:t>(Definitions Included)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522365"/>
          </a:xfrm>
        </p:spPr>
        <p:txBody>
          <a:bodyPr>
            <a:norm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Created </a:t>
            </a:r>
            <a:r>
              <a:rPr lang="en-US" sz="2000" dirty="0"/>
              <a:t>by Kathy Young</a:t>
            </a:r>
          </a:p>
          <a:p>
            <a:pPr algn="ctr"/>
            <a:r>
              <a:rPr lang="en-US" sz="2000" dirty="0">
                <a:hlinkClick r:id="rId2"/>
              </a:rPr>
              <a:t>www.KathyYoung.me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1600" dirty="0"/>
              <a:t>Based on the</a:t>
            </a:r>
          </a:p>
          <a:p>
            <a:pPr algn="ctr"/>
            <a:r>
              <a:rPr lang="en-US" sz="1600" dirty="0"/>
              <a:t> Illinois STAR Vocabulary Booster</a:t>
            </a:r>
          </a:p>
          <a:p>
            <a:pPr algn="ctr"/>
            <a:r>
              <a:rPr lang="en-US" sz="1600" dirty="0"/>
              <a:t>Adult Learning Resource Center, </a:t>
            </a:r>
            <a:r>
              <a:rPr lang="en-US" sz="1600" dirty="0" smtClean="0"/>
              <a:t> Arlington </a:t>
            </a:r>
            <a:r>
              <a:rPr lang="en-US" sz="1600" dirty="0"/>
              <a:t>Heights, IL</a:t>
            </a:r>
          </a:p>
        </p:txBody>
      </p:sp>
    </p:spTree>
    <p:extLst>
      <p:ext uri="{BB962C8B-B14F-4D97-AF65-F5344CB8AC3E}">
        <p14:creationId xmlns:p14="http://schemas.microsoft.com/office/powerpoint/2010/main" val="2078737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clear difference between things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contrast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48" b="-461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3942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</a:t>
            </a:r>
            <a:endParaRPr lang="en-US" dirty="0"/>
          </a:p>
        </p:txBody>
      </p:sp>
      <p:pic>
        <p:nvPicPr>
          <p:cNvPr id="5" name="Content Placeholder 4" descr="initial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750" b="-1375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Happening at the beginning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39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(Unit 1)			occur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happen especially without being planned first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V</a:t>
            </a:r>
            <a:r>
              <a:rPr lang="en-US" dirty="0" smtClean="0"/>
              <a:t>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happen</a:t>
            </a:r>
          </a:p>
          <a:p>
            <a:endParaRPr lang="en-US" dirty="0"/>
          </a:p>
        </p:txBody>
      </p:sp>
      <p:pic>
        <p:nvPicPr>
          <p:cNvPr id="5" name="Content Placeholder 4" descr="occur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21" b="-35121"/>
          <a:stretch>
            <a:fillRect/>
          </a:stretch>
        </p:blipFill>
        <p:spPr>
          <a:xfrm>
            <a:off x="5276850" y="1524000"/>
            <a:ext cx="3657600" cy="4664075"/>
          </a:xfrm>
        </p:spPr>
      </p:pic>
    </p:spTree>
    <p:extLst>
      <p:ext uri="{BB962C8B-B14F-4D97-AF65-F5344CB8AC3E}">
        <p14:creationId xmlns:p14="http://schemas.microsoft.com/office/powerpoint/2010/main" val="161487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</a:t>
            </a:r>
            <a:endParaRPr lang="en-US" dirty="0"/>
          </a:p>
        </p:txBody>
      </p:sp>
      <p:pic>
        <p:nvPicPr>
          <p:cNvPr id="5" name="Content Placeholder 4" descr="potential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591" b="-3359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Likely to develop in the future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74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official rule or order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sz="1900" dirty="0"/>
              <a:t>SYNONYM</a:t>
            </a:r>
            <a:r>
              <a:rPr lang="en-US" sz="1900" dirty="0" smtClean="0"/>
              <a:t>-   </a:t>
            </a:r>
            <a:r>
              <a:rPr lang="en-US" dirty="0" smtClean="0"/>
              <a:t>law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Content Placeholder 4" descr="regulatio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006" b="-200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7020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pic>
        <p:nvPicPr>
          <p:cNvPr id="5" name="Content Placeholder 4" descr="concept vocab 1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346" b="-3434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 idea of how something is or how something should be done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41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Very large or important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significant  </a:t>
            </a:r>
          </a:p>
          <a:p>
            <a:endParaRPr lang="en-US" dirty="0"/>
          </a:p>
        </p:txBody>
      </p:sp>
      <p:pic>
        <p:nvPicPr>
          <p:cNvPr id="5" name="Content Placeholder 4" descr="major unit 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460" b="-634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854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actor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3208" y="1524000"/>
            <a:ext cx="3840480" cy="4663440"/>
          </a:xfrm>
        </p:spPr>
        <p:txBody>
          <a:bodyPr/>
          <a:lstStyle/>
          <a:p>
            <a:r>
              <a:rPr lang="en-US" dirty="0" smtClean="0"/>
              <a:t>A thing that influences or causes a situation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N</a:t>
            </a:r>
            <a:r>
              <a:rPr lang="en-US" dirty="0" smtClean="0"/>
              <a:t>oun</a:t>
            </a:r>
          </a:p>
          <a:p>
            <a:r>
              <a:rPr lang="en-US" sz="1800" dirty="0" smtClean="0"/>
              <a:t>SYNONYM-  </a:t>
            </a:r>
            <a:r>
              <a:rPr lang="en-US" dirty="0" smtClean="0"/>
              <a:t>consideration</a:t>
            </a:r>
            <a:endParaRPr lang="en-US" dirty="0"/>
          </a:p>
        </p:txBody>
      </p:sp>
      <p:pic>
        <p:nvPicPr>
          <p:cNvPr id="8" name="Content Placeholder 7" descr="factor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006" b="-300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7078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4533" y="1524000"/>
            <a:ext cx="3958675" cy="4663440"/>
          </a:xfrm>
        </p:spPr>
        <p:txBody>
          <a:bodyPr/>
          <a:lstStyle/>
          <a:p>
            <a:r>
              <a:rPr lang="en-US" dirty="0" smtClean="0"/>
              <a:t>To succeed in getting a good result or in doing something you want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accomplish</a:t>
            </a:r>
            <a:endParaRPr lang="en-US" dirty="0"/>
          </a:p>
        </p:txBody>
      </p:sp>
      <p:pic>
        <p:nvPicPr>
          <p:cNvPr id="5" name="Content Placeholder 4" descr="achiev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0" r="107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1537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</a:t>
            </a:r>
            <a:endParaRPr lang="en-US" dirty="0"/>
          </a:p>
        </p:txBody>
      </p:sp>
      <p:pic>
        <p:nvPicPr>
          <p:cNvPr id="5" name="Content Placeholder 4" descr="exampl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676" b="-4667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sz="3200" dirty="0" smtClean="0"/>
              <a:t>case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5488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71</TotalTime>
  <Words>142</Words>
  <Application>Microsoft Macintosh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     Unit 1  (Definitions Included)</vt:lpstr>
      <vt:lpstr>(Unit 1)   occur</vt:lpstr>
      <vt:lpstr>potential</vt:lpstr>
      <vt:lpstr>regulation</vt:lpstr>
      <vt:lpstr>concept</vt:lpstr>
      <vt:lpstr>major</vt:lpstr>
      <vt:lpstr>factor</vt:lpstr>
      <vt:lpstr>achieve</vt:lpstr>
      <vt:lpstr>instance</vt:lpstr>
      <vt:lpstr>distinction</vt:lpstr>
      <vt:lpstr>initial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Young</dc:creator>
  <cp:lastModifiedBy>Kathy Young</cp:lastModifiedBy>
  <cp:revision>13</cp:revision>
  <cp:lastPrinted>2013-10-16T10:07:56Z</cp:lastPrinted>
  <dcterms:created xsi:type="dcterms:W3CDTF">2013-08-04T15:22:38Z</dcterms:created>
  <dcterms:modified xsi:type="dcterms:W3CDTF">2013-10-16T23:42:42Z</dcterms:modified>
</cp:coreProperties>
</file>