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76093-3AD9-FB48-908A-BE4A55B5AE98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09B01-FE14-9F43-9279-DE917EBB2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03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0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7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3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0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3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3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7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4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6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9D079-9344-A049-9071-310C853C32A6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937A9-4AC5-4645-A5B9-660EFFC9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9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1</a:t>
            </a:r>
            <a:br>
              <a:rPr lang="en-US" dirty="0" smtClean="0"/>
            </a:br>
            <a:r>
              <a:rPr lang="en-US" sz="1800" dirty="0" smtClean="0"/>
              <a:t>(Definitions Not Included)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Created by Kathy Young</a:t>
            </a:r>
          </a:p>
          <a:p>
            <a:r>
              <a:rPr lang="en-US" sz="1400" dirty="0" smtClean="0">
                <a:hlinkClick r:id="rId2"/>
              </a:rPr>
              <a:t>www.KathyYoung.me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Based on the</a:t>
            </a:r>
          </a:p>
          <a:p>
            <a:r>
              <a:rPr lang="en-US" sz="1400" dirty="0" smtClean="0"/>
              <a:t> Illinois STAR Vocabulary Booster</a:t>
            </a:r>
          </a:p>
          <a:p>
            <a:r>
              <a:rPr lang="en-US" sz="1400" dirty="0" smtClean="0"/>
              <a:t>Adult Learning Resource Center,  Arlington Heights, IL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04429" y="6114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6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148" b="-461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2542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endParaRPr lang="en-US" dirty="0"/>
          </a:p>
        </p:txBody>
      </p:sp>
      <p:pic>
        <p:nvPicPr>
          <p:cNvPr id="5" name="Content Placeholder 4" descr="initial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50" b="-1375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</p:txBody>
      </p:sp>
    </p:spTree>
    <p:extLst>
      <p:ext uri="{BB962C8B-B14F-4D97-AF65-F5344CB8AC3E}">
        <p14:creationId xmlns:p14="http://schemas.microsoft.com/office/powerpoint/2010/main" val="189934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(Unit 1)						occur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occur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121" b="-35121"/>
          <a:stretch>
            <a:fillRect/>
          </a:stretch>
        </p:blipFill>
        <p:spPr>
          <a:xfrm>
            <a:off x="5276850" y="1524000"/>
            <a:ext cx="3657600" cy="4664075"/>
          </a:xfrm>
        </p:spPr>
      </p:pic>
    </p:spTree>
    <p:extLst>
      <p:ext uri="{BB962C8B-B14F-4D97-AF65-F5344CB8AC3E}">
        <p14:creationId xmlns:p14="http://schemas.microsoft.com/office/powerpoint/2010/main" val="342201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</a:t>
            </a:r>
            <a:endParaRPr lang="en-US" dirty="0"/>
          </a:p>
        </p:txBody>
      </p:sp>
      <p:pic>
        <p:nvPicPr>
          <p:cNvPr id="5" name="Content Placeholder 4" descr="potential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591" b="-3359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pPr marL="0" indent="0">
              <a:buNone/>
            </a:pPr>
            <a:r>
              <a:rPr lang="en-US" sz="1800" dirty="0" smtClean="0"/>
              <a:t>     SYNONYM</a:t>
            </a:r>
            <a:r>
              <a:rPr lang="en-US" sz="1800" dirty="0"/>
              <a:t>-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3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Content Placeholder 4" descr="regulatio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006" b="-200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65709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pic>
        <p:nvPicPr>
          <p:cNvPr id="5" name="Content Placeholder 4" descr="concept vocab 1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346" b="-3434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069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</p:txBody>
      </p:sp>
      <p:pic>
        <p:nvPicPr>
          <p:cNvPr id="5" name="Content Placeholder 4" descr="major unit 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460" b="-634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959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actor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8" name="Content Placeholder 7" descr="factors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006" b="-300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271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  <p:pic>
        <p:nvPicPr>
          <p:cNvPr id="5" name="Content Placeholder 4" descr="achiev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0" r="107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8558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</a:t>
            </a:r>
            <a:endParaRPr lang="en-US" dirty="0"/>
          </a:p>
        </p:txBody>
      </p:sp>
      <p:pic>
        <p:nvPicPr>
          <p:cNvPr id="5" name="Content Placeholder 4" descr="examp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676" b="-4667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449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70</Words>
  <Application>Microsoft Macintosh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Unit 1 (Definitions Not Included)</vt:lpstr>
      <vt:lpstr>(Unit 1)      occur</vt:lpstr>
      <vt:lpstr>potential</vt:lpstr>
      <vt:lpstr>regulation</vt:lpstr>
      <vt:lpstr>concept</vt:lpstr>
      <vt:lpstr>major</vt:lpstr>
      <vt:lpstr>factor</vt:lpstr>
      <vt:lpstr>achieve</vt:lpstr>
      <vt:lpstr>instance</vt:lpstr>
      <vt:lpstr>distinction</vt:lpstr>
      <vt:lpstr>initial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occur</dc:title>
  <dc:creator>Kathy Young</dc:creator>
  <cp:lastModifiedBy>Kathy Young</cp:lastModifiedBy>
  <cp:revision>10</cp:revision>
  <cp:lastPrinted>2013-08-04T15:59:36Z</cp:lastPrinted>
  <dcterms:created xsi:type="dcterms:W3CDTF">2013-08-04T15:51:16Z</dcterms:created>
  <dcterms:modified xsi:type="dcterms:W3CDTF">2013-10-16T23:49:22Z</dcterms:modified>
</cp:coreProperties>
</file>