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10/16/13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</a:t>
            </a:r>
            <a:br>
              <a:rPr lang="en-US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(Definitions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2322793"/>
          </a:xfrm>
        </p:spPr>
        <p:txBody>
          <a:bodyPr>
            <a:normAutofit fontScale="62500" lnSpcReduction="20000"/>
          </a:bodyPr>
          <a:lstStyle/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Created </a:t>
            </a:r>
            <a:r>
              <a:rPr lang="en-US" sz="3600" dirty="0"/>
              <a:t>by Kathy Young</a:t>
            </a:r>
          </a:p>
          <a:p>
            <a:pPr algn="ctr"/>
            <a:r>
              <a:rPr lang="en-US" sz="3600" dirty="0">
                <a:hlinkClick r:id="rId2"/>
              </a:rPr>
              <a:t>www.KathyYoung.me</a:t>
            </a:r>
            <a:endParaRPr lang="en-US" sz="3600" dirty="0"/>
          </a:p>
          <a:p>
            <a:pPr algn="ctr"/>
            <a:endParaRPr lang="en-US" sz="3600" dirty="0"/>
          </a:p>
          <a:p>
            <a:pPr algn="ctr"/>
            <a:r>
              <a:rPr lang="en-US" sz="2800" dirty="0"/>
              <a:t>Based on the</a:t>
            </a:r>
          </a:p>
          <a:p>
            <a:pPr algn="ctr"/>
            <a:r>
              <a:rPr lang="en-US" sz="2800" dirty="0"/>
              <a:t> Illinois STAR Vocabulary Booster</a:t>
            </a:r>
          </a:p>
          <a:p>
            <a:pPr algn="ctr"/>
            <a:r>
              <a:rPr lang="en-US" sz="2800" dirty="0"/>
              <a:t>Adult Learning Resource Center,  Arlington Heights, IL</a:t>
            </a:r>
          </a:p>
        </p:txBody>
      </p:sp>
    </p:spTree>
    <p:extLst>
      <p:ext uri="{BB962C8B-B14F-4D97-AF65-F5344CB8AC3E}">
        <p14:creationId xmlns:p14="http://schemas.microsoft.com/office/powerpoint/2010/main" val="217153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imply</a:t>
            </a:r>
            <a:endParaRPr lang="en-US" dirty="0"/>
          </a:p>
        </p:txBody>
      </p:sp>
      <p:pic>
        <p:nvPicPr>
          <p:cNvPr id="5" name="Content Placeholder 4" descr="imply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143" b="-4714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To suggest something is true without saying or showing it directly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hint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47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As much as you need for a particular purpose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adequate</a:t>
            </a:r>
            <a:endParaRPr lang="en-US" dirty="0"/>
          </a:p>
        </p:txBody>
      </p:sp>
      <p:pic>
        <p:nvPicPr>
          <p:cNvPr id="5" name="Content Placeholder 4" descr="sufficent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5" r="-5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1839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(Unit 2)			specific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Detailed and exact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particular</a:t>
            </a:r>
            <a:endParaRPr lang="en-US" dirty="0"/>
          </a:p>
        </p:txBody>
      </p:sp>
      <p:pic>
        <p:nvPicPr>
          <p:cNvPr id="5" name="Content Placeholder 4" descr="specific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6250" b="-562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2357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</a:t>
            </a:r>
            <a:endParaRPr lang="en-US" dirty="0"/>
          </a:p>
        </p:txBody>
      </p:sp>
      <p:pic>
        <p:nvPicPr>
          <p:cNvPr id="5" name="Content Placeholder 4" descr="principles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750" b="-1375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 moral rule or set of ideas about what is right or wrong that influences how you behave</a:t>
            </a:r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 belief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</a:t>
            </a:r>
            <a:endParaRPr lang="en-US" dirty="0"/>
          </a:p>
        </p:txBody>
      </p:sp>
      <p:pic>
        <p:nvPicPr>
          <p:cNvPr id="5" name="Content Placeholder 4" descr="interpretatio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4903" b="-6490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An explanation for an event or someone’s actions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explanation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28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think something is true when you have no proof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conclude</a:t>
            </a:r>
            <a:endParaRPr lang="en-US" dirty="0"/>
          </a:p>
        </p:txBody>
      </p:sp>
      <p:pic>
        <p:nvPicPr>
          <p:cNvPr id="6" name="Content Placeholder 5" descr="assum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750" b="-137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7918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</a:t>
            </a:r>
            <a:endParaRPr lang="en-US" dirty="0"/>
          </a:p>
        </p:txBody>
      </p:sp>
      <p:pic>
        <p:nvPicPr>
          <p:cNvPr id="5" name="Content Placeholder 4" descr="complex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96" r="-469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Has a lot of parts and is difficult to understand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elaborate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recognize and name someone or something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pinpoint</a:t>
            </a: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idenfify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359" r="-1535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7926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pic>
        <p:nvPicPr>
          <p:cNvPr id="5" name="Content Placeholder 4" descr="maintenanc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279" b="-4527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work necessary to keep something in good condition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upkeep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282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Past tense and past participle of the verb “to seek”; tried to find and get something</a:t>
            </a:r>
          </a:p>
          <a:p>
            <a:endParaRPr lang="en-US" dirty="0"/>
          </a:p>
          <a:p>
            <a:r>
              <a:rPr lang="en-US" dirty="0" smtClean="0"/>
              <a:t>Verb</a:t>
            </a:r>
          </a:p>
          <a:p>
            <a:r>
              <a:rPr lang="en-US" sz="1800" dirty="0" smtClean="0"/>
              <a:t>SYNONYM-  </a:t>
            </a:r>
            <a:r>
              <a:rPr lang="en-US" dirty="0" smtClean="0"/>
              <a:t>searched for</a:t>
            </a:r>
            <a:endParaRPr lang="en-US" dirty="0"/>
          </a:p>
        </p:txBody>
      </p:sp>
      <p:pic>
        <p:nvPicPr>
          <p:cNvPr id="5" name="Content Placeholder 4" descr="sought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110" b="-351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61286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23</TotalTime>
  <Words>182</Words>
  <Application>Microsoft Macintosh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Unit 2  (Definitions Included)</vt:lpstr>
      <vt:lpstr>(Unit 2)   specific</vt:lpstr>
      <vt:lpstr>principle</vt:lpstr>
      <vt:lpstr>interpretation</vt:lpstr>
      <vt:lpstr>assume</vt:lpstr>
      <vt:lpstr>complex</vt:lpstr>
      <vt:lpstr>identify</vt:lpstr>
      <vt:lpstr>maintenance</vt:lpstr>
      <vt:lpstr>sought</vt:lpstr>
      <vt:lpstr>imply</vt:lpstr>
      <vt:lpstr>sufficient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</dc:title>
  <dc:creator>Kathy Young</dc:creator>
  <cp:lastModifiedBy>Kathy Young</cp:lastModifiedBy>
  <cp:revision>7</cp:revision>
  <dcterms:created xsi:type="dcterms:W3CDTF">2013-08-04T16:47:29Z</dcterms:created>
  <dcterms:modified xsi:type="dcterms:W3CDTF">2013-10-16T23:49:55Z</dcterms:modified>
</cp:coreProperties>
</file>