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13"/>
  </p:handout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76242-629F-6E4A-BA89-A17B4CB89588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13948-70F0-854C-B1ED-9017BE43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94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D520AC8-C80D-0C4D-ADCF-F9BFE73DC74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9EA6ED5A-FD2A-9A44-B606-2C2933E8DE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Unit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(Definitions Not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03265"/>
            <a:ext cx="6400800" cy="1674163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/>
              <a:t>Created by Kathy Young</a:t>
            </a:r>
          </a:p>
          <a:p>
            <a:r>
              <a:rPr lang="en-US" sz="2000" dirty="0">
                <a:hlinkClick r:id="rId2"/>
              </a:rPr>
              <a:t>www.KathyYoung.me</a:t>
            </a:r>
            <a:endParaRPr lang="en-US" sz="2000" dirty="0"/>
          </a:p>
          <a:p>
            <a:endParaRPr lang="en-US" sz="40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251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imply</a:t>
            </a:r>
            <a:endParaRPr lang="en-US" dirty="0"/>
          </a:p>
        </p:txBody>
      </p:sp>
      <p:pic>
        <p:nvPicPr>
          <p:cNvPr id="5" name="Content Placeholder 4" descr="imply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168" b="-3616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6189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sufficent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938" r="-69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901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(Unit 2)</a:t>
            </a:r>
            <a:r>
              <a:rPr lang="en-US" dirty="0" smtClean="0"/>
              <a:t>						specific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specific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246" b="-44246"/>
          <a:stretch>
            <a:fillRect/>
          </a:stretch>
        </p:blipFill>
        <p:spPr/>
      </p:pic>
      <p:sp>
        <p:nvSpPr>
          <p:cNvPr id="4" name="TextBox 3"/>
          <p:cNvSpPr txBox="1"/>
          <p:nvPr/>
        </p:nvSpPr>
        <p:spPr>
          <a:xfrm>
            <a:off x="3645647" y="9412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21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</a:t>
            </a:r>
            <a:endParaRPr lang="en-US" dirty="0"/>
          </a:p>
        </p:txBody>
      </p:sp>
      <p:pic>
        <p:nvPicPr>
          <p:cNvPr id="5" name="Content Placeholder 4" descr="principles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163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</a:t>
            </a:r>
            <a:endParaRPr lang="en-US" dirty="0"/>
          </a:p>
        </p:txBody>
      </p:sp>
      <p:pic>
        <p:nvPicPr>
          <p:cNvPr id="5" name="Content Placeholder 4" descr="interpretatio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921" b="-5192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16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6" name="Content Placeholder 5" descr="assum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5522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</a:t>
            </a:r>
            <a:endParaRPr lang="en-US" dirty="0"/>
          </a:p>
        </p:txBody>
      </p:sp>
      <p:pic>
        <p:nvPicPr>
          <p:cNvPr id="5" name="Content Placeholder 4" descr="complex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62" r="-1166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460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idenfify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684" r="-236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60993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pic>
        <p:nvPicPr>
          <p:cNvPr id="5" name="Content Placeholder 4" descr="maintenanc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514" b="-3451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143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sought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94" b="-254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94320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12</TotalTime>
  <Words>67</Words>
  <Application>Microsoft Macintosh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2 (Definitions Not Included)</vt:lpstr>
      <vt:lpstr>(Unit 2)      specific</vt:lpstr>
      <vt:lpstr>principle</vt:lpstr>
      <vt:lpstr>interpretation</vt:lpstr>
      <vt:lpstr>assume</vt:lpstr>
      <vt:lpstr>complex</vt:lpstr>
      <vt:lpstr>identify</vt:lpstr>
      <vt:lpstr>maintenance</vt:lpstr>
      <vt:lpstr>sought</vt:lpstr>
      <vt:lpstr>imply</vt:lpstr>
      <vt:lpstr>sufficient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</dc:title>
  <dc:creator>Kathy Young</dc:creator>
  <cp:lastModifiedBy>Kathy Young</cp:lastModifiedBy>
  <cp:revision>8</cp:revision>
  <cp:lastPrinted>2013-08-04T17:09:33Z</cp:lastPrinted>
  <dcterms:created xsi:type="dcterms:W3CDTF">2013-08-04T17:04:24Z</dcterms:created>
  <dcterms:modified xsi:type="dcterms:W3CDTF">2013-10-16T23:50:24Z</dcterms:modified>
</cp:coreProperties>
</file>