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9BDEB-80D2-B349-8241-D454E4232B55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63CCC-A59F-5840-BDE8-2E16516A6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63CCC-A59F-5840-BDE8-2E16516A6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sz="20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6715" y="3505200"/>
            <a:ext cx="7068458" cy="17526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Created </a:t>
            </a:r>
            <a:r>
              <a:rPr lang="en-US" sz="3200" dirty="0"/>
              <a:t>by Kathy Young</a:t>
            </a:r>
          </a:p>
          <a:p>
            <a:pPr algn="ctr"/>
            <a:r>
              <a:rPr lang="en-US" sz="2900" dirty="0">
                <a:hlinkClick r:id="rId3"/>
              </a:rPr>
              <a:t>www.KathyYoung.me</a:t>
            </a:r>
            <a:endParaRPr lang="en-US" sz="2900" dirty="0"/>
          </a:p>
          <a:p>
            <a:pPr algn="ctr"/>
            <a:endParaRPr lang="en-US" sz="32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54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Something you do in response to something that has happened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response</a:t>
            </a:r>
            <a:endParaRPr lang="en-US" dirty="0"/>
          </a:p>
        </p:txBody>
      </p:sp>
      <p:pic>
        <p:nvPicPr>
          <p:cNvPr id="5" name="Content Placeholder 4" descr="reactio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963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pic>
        <p:nvPicPr>
          <p:cNvPr id="5" name="Content Placeholder 4" descr="evaluat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71" b="-157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judge how good, useful, or successful someone or something 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assess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3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(Unit 3)                     aspect</a:t>
            </a:r>
            <a:endParaRPr lang="en-US" dirty="0"/>
          </a:p>
        </p:txBody>
      </p:sp>
      <p:pic>
        <p:nvPicPr>
          <p:cNvPr id="5" name="Content Placeholder 4" descr="aspe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87" b="-2788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73352"/>
            <a:ext cx="4326467" cy="4718304"/>
          </a:xfrm>
        </p:spPr>
        <p:txBody>
          <a:bodyPr/>
          <a:lstStyle/>
          <a:p>
            <a:r>
              <a:rPr lang="en-US" dirty="0" smtClean="0"/>
              <a:t>One part of a situation, plan or subject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characteristic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3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give something such as food or medicine to each person in a large group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deliver</a:t>
            </a:r>
            <a:endParaRPr lang="en-US" dirty="0"/>
          </a:p>
        </p:txBody>
      </p:sp>
      <p:pic>
        <p:nvPicPr>
          <p:cNvPr id="5" name="Content Placeholder 4" descr="distribu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064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</a:t>
            </a:r>
            <a:endParaRPr lang="en-US" dirty="0"/>
          </a:p>
        </p:txBody>
      </p:sp>
      <p:pic>
        <p:nvPicPr>
          <p:cNvPr id="5" name="Content Placeholder 4" descr="establish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502" b="-1750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start something such as a company or a group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create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8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</a:t>
            </a:r>
            <a:endParaRPr lang="en-US" dirty="0"/>
          </a:p>
        </p:txBody>
      </p:sp>
      <p:pic>
        <p:nvPicPr>
          <p:cNvPr id="5" name="Content Placeholder 4" descr="similar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633" b="-5163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Almost the same but not identical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3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267" y="1673352"/>
            <a:ext cx="4309533" cy="4718304"/>
          </a:xfrm>
        </p:spPr>
        <p:txBody>
          <a:bodyPr/>
          <a:lstStyle/>
          <a:p>
            <a:r>
              <a:rPr lang="en-US" dirty="0" smtClean="0"/>
              <a:t>The careful examination of something in order to understand it better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 examination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analysi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921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perceive</a:t>
            </a:r>
            <a:endParaRPr lang="en-US" dirty="0"/>
          </a:p>
        </p:txBody>
      </p:sp>
      <p:pic>
        <p:nvPicPr>
          <p:cNvPr id="5" name="Content Placeholder 4" descr="perceiv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56" b="-1885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understand or think about something in a particular way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0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people have done for a long time and continue to do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ritual</a:t>
            </a:r>
            <a:endParaRPr lang="en-US" dirty="0"/>
          </a:p>
        </p:txBody>
      </p:sp>
      <p:pic>
        <p:nvPicPr>
          <p:cNvPr id="5" name="Content Placeholder 4" descr="tradtio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310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</a:t>
            </a:r>
            <a:endParaRPr lang="en-US" dirty="0"/>
          </a:p>
        </p:txBody>
      </p:sp>
      <p:pic>
        <p:nvPicPr>
          <p:cNvPr id="5" name="Content Placeholder 4" descr="correspond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54" b="-1725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two things correspond, they are similar to each other or relate to each other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coincide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4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54</TotalTime>
  <Words>191</Words>
  <Application>Microsoft Macintosh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3 (Definitions Included)</vt:lpstr>
      <vt:lpstr>(Unit 3)                     aspect</vt:lpstr>
      <vt:lpstr>distribute</vt:lpstr>
      <vt:lpstr>establish</vt:lpstr>
      <vt:lpstr>similar</vt:lpstr>
      <vt:lpstr>analysis</vt:lpstr>
      <vt:lpstr>perceive</vt:lpstr>
      <vt:lpstr>tradition</vt:lpstr>
      <vt:lpstr>correspond</vt:lpstr>
      <vt:lpstr>reaction</vt:lpstr>
      <vt:lpstr>evaluate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</dc:title>
  <dc:creator>Kathy Young</dc:creator>
  <cp:lastModifiedBy>Kathy Young</cp:lastModifiedBy>
  <cp:revision>7</cp:revision>
  <dcterms:created xsi:type="dcterms:W3CDTF">2013-08-04T18:08:52Z</dcterms:created>
  <dcterms:modified xsi:type="dcterms:W3CDTF">2013-10-16T23:50:47Z</dcterms:modified>
</cp:coreProperties>
</file>