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3"/>
  </p:handout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D28B8-BA86-AF47-9FE4-0F02A2BC505C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62AA4-FA27-594E-AE88-8D3D82A0B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94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8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4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5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7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4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0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7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5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45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5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2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63857-624E-374B-9DBC-1CCD8B530A34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651A9-1296-0E4A-9DB0-0922B2FDA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0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 3</a:t>
            </a:r>
            <a:br>
              <a:rPr lang="en-US" dirty="0" smtClean="0"/>
            </a:br>
            <a:r>
              <a:rPr lang="en-US" sz="1800" dirty="0" smtClean="0"/>
              <a:t>(Definitions Not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10229"/>
          </a:xfrm>
        </p:spPr>
        <p:txBody>
          <a:bodyPr>
            <a:normAutofit fontScale="55000" lnSpcReduction="20000"/>
          </a:bodyPr>
          <a:lstStyle/>
          <a:p>
            <a:r>
              <a:rPr lang="en-US" sz="4000" dirty="0"/>
              <a:t>Created by Kathy Young</a:t>
            </a:r>
          </a:p>
          <a:p>
            <a:r>
              <a:rPr lang="en-US" sz="4000" dirty="0">
                <a:hlinkClick r:id="rId2"/>
              </a:rPr>
              <a:t>www.KathyYoung.me</a:t>
            </a:r>
            <a:endParaRPr lang="en-US" sz="4000" dirty="0"/>
          </a:p>
          <a:p>
            <a:endParaRPr lang="en-US" sz="4000" dirty="0"/>
          </a:p>
          <a:p>
            <a:r>
              <a:rPr lang="en-US" dirty="0"/>
              <a:t>Based 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</p:txBody>
      </p:sp>
    </p:spTree>
    <p:extLst>
      <p:ext uri="{BB962C8B-B14F-4D97-AF65-F5344CB8AC3E}">
        <p14:creationId xmlns:p14="http://schemas.microsoft.com/office/powerpoint/2010/main" val="1801197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/>
          </a:p>
        </p:txBody>
      </p:sp>
      <p:pic>
        <p:nvPicPr>
          <p:cNvPr id="5" name="Content Placeholder 4" descr="reactio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15" b="-84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673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</a:t>
            </a:r>
            <a:endParaRPr lang="en-US" dirty="0"/>
          </a:p>
        </p:txBody>
      </p:sp>
      <p:pic>
        <p:nvPicPr>
          <p:cNvPr id="5" name="Content Placeholder 4" descr="evaluat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71" b="-1571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669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(Unit 3) 					    aspect</a:t>
            </a:r>
            <a:endParaRPr lang="en-US" dirty="0"/>
          </a:p>
        </p:txBody>
      </p:sp>
      <p:pic>
        <p:nvPicPr>
          <p:cNvPr id="5" name="Content Placeholder 4" descr="aspec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87" b="-2788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distribut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7998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</a:t>
            </a:r>
            <a:endParaRPr lang="en-US" dirty="0"/>
          </a:p>
        </p:txBody>
      </p:sp>
      <p:pic>
        <p:nvPicPr>
          <p:cNvPr id="5" name="Content Placeholder 4" descr="establish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502" b="-1750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0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</a:t>
            </a:r>
            <a:endParaRPr lang="en-US" dirty="0"/>
          </a:p>
        </p:txBody>
      </p:sp>
      <p:pic>
        <p:nvPicPr>
          <p:cNvPr id="5" name="Content Placeholder 4" descr="similar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633" b="-5163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1601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analysi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204" b="-342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0987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perceive</a:t>
            </a:r>
            <a:endParaRPr lang="en-US" dirty="0"/>
          </a:p>
        </p:txBody>
      </p:sp>
      <p:pic>
        <p:nvPicPr>
          <p:cNvPr id="5" name="Content Placeholder 4" descr="perceiv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856" b="-1885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5833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tradtio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5947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correspond</a:t>
            </a:r>
            <a:endParaRPr lang="en-US" dirty="0"/>
          </a:p>
        </p:txBody>
      </p:sp>
      <p:pic>
        <p:nvPicPr>
          <p:cNvPr id="5" name="Content Placeholder 4" descr="correspond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254" b="-1725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6110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67</Words>
  <Application>Microsoft Macintosh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Unit 3 (Definitions Not Included)</vt:lpstr>
      <vt:lpstr>(Unit 3)          aspect</vt:lpstr>
      <vt:lpstr>distribute</vt:lpstr>
      <vt:lpstr>establish</vt:lpstr>
      <vt:lpstr>similar</vt:lpstr>
      <vt:lpstr>analysis</vt:lpstr>
      <vt:lpstr>perceive</vt:lpstr>
      <vt:lpstr>tradition</vt:lpstr>
      <vt:lpstr>correspond</vt:lpstr>
      <vt:lpstr>reaction</vt:lpstr>
      <vt:lpstr>evaluate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</dc:title>
  <dc:creator>Kathy Young</dc:creator>
  <cp:lastModifiedBy>Kathy Young</cp:lastModifiedBy>
  <cp:revision>6</cp:revision>
  <cp:lastPrinted>2013-10-16T10:21:43Z</cp:lastPrinted>
  <dcterms:created xsi:type="dcterms:W3CDTF">2013-08-04T18:25:23Z</dcterms:created>
  <dcterms:modified xsi:type="dcterms:W3CDTF">2013-10-16T23:53:43Z</dcterms:modified>
</cp:coreProperties>
</file>