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Wednesday, October 16, 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Wednesday, October 16,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KathyYoung.m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59139"/>
            <a:ext cx="7848600" cy="1927225"/>
          </a:xfrm>
        </p:spPr>
        <p:txBody>
          <a:bodyPr/>
          <a:lstStyle/>
          <a:p>
            <a:pPr algn="ctr"/>
            <a:r>
              <a:rPr lang="en-US" dirty="0" smtClean="0"/>
              <a:t>Unit 4</a:t>
            </a:r>
            <a:br>
              <a:rPr lang="en-US" dirty="0" smtClean="0"/>
            </a:br>
            <a:r>
              <a:rPr lang="en-US" sz="1800" dirty="0" smtClean="0"/>
              <a:t>(Definitions included)</a:t>
            </a:r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848600" cy="1752600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US" sz="3200" dirty="0" smtClean="0"/>
          </a:p>
          <a:p>
            <a:pPr algn="ctr"/>
            <a:r>
              <a:rPr lang="en-US" sz="3200" dirty="0" smtClean="0"/>
              <a:t>Created </a:t>
            </a:r>
            <a:r>
              <a:rPr lang="en-US" sz="3200" dirty="0"/>
              <a:t>by Kathy Young</a:t>
            </a:r>
          </a:p>
          <a:p>
            <a:pPr algn="ctr"/>
            <a:r>
              <a:rPr lang="en-US" sz="2900" dirty="0">
                <a:hlinkClick r:id="rId2"/>
              </a:rPr>
              <a:t>www.KathyYoung.me</a:t>
            </a:r>
            <a:endParaRPr lang="en-US" sz="2900" dirty="0"/>
          </a:p>
          <a:p>
            <a:pPr algn="ctr"/>
            <a:endParaRPr lang="en-US" sz="3200" dirty="0"/>
          </a:p>
          <a:p>
            <a:pPr algn="ctr"/>
            <a:r>
              <a:rPr lang="en-US" dirty="0"/>
              <a:t>Based on the</a:t>
            </a:r>
          </a:p>
          <a:p>
            <a:pPr algn="ctr"/>
            <a:r>
              <a:rPr lang="en-US" dirty="0"/>
              <a:t> Illinois STAR Vocabulary Booster</a:t>
            </a:r>
          </a:p>
          <a:p>
            <a:pPr algn="ctr"/>
            <a:r>
              <a:rPr lang="en-US" dirty="0"/>
              <a:t>Adult Learning Resource Center,  Arlington Heights, IL</a:t>
            </a:r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48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</a:t>
            </a:r>
            <a:endParaRPr lang="en-US" dirty="0"/>
          </a:p>
        </p:txBody>
      </p:sp>
      <p:pic>
        <p:nvPicPr>
          <p:cNvPr id="5" name="Content Placeholder 4" descr="area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particular part of a place, city, or country, etc.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39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To study a subject in detail in order to discover new facts about it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investigate</a:t>
            </a:r>
            <a:endParaRPr lang="en-US" dirty="0"/>
          </a:p>
        </p:txBody>
      </p:sp>
      <p:pic>
        <p:nvPicPr>
          <p:cNvPr id="5" name="Content Placeholder 4" descr="research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73825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(Unit 4</a:t>
            </a:r>
            <a:r>
              <a:rPr lang="en-US" dirty="0" smtClean="0"/>
              <a:t>)                  technique</a:t>
            </a:r>
            <a:endParaRPr lang="en-US" dirty="0"/>
          </a:p>
        </p:txBody>
      </p:sp>
      <p:pic>
        <p:nvPicPr>
          <p:cNvPr id="5" name="Content Placeholder 4" descr="techniqu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59" r="-10459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 special way of doing something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40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Special importance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attention</a:t>
            </a:r>
            <a:endParaRPr lang="en-US" dirty="0"/>
          </a:p>
        </p:txBody>
      </p:sp>
      <p:pic>
        <p:nvPicPr>
          <p:cNvPr id="5" name="Content Placeholder 4" descr="emphasiz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0476" b="-3047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4465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</a:t>
            </a:r>
            <a:endParaRPr lang="en-US" dirty="0"/>
          </a:p>
        </p:txBody>
      </p:sp>
      <p:pic>
        <p:nvPicPr>
          <p:cNvPr id="5" name="Content Placeholder 4" descr="remov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623" b="-37623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Take something away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Verb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transfer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05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Bad or harmful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critical</a:t>
            </a:r>
            <a:endParaRPr lang="en-US" dirty="0"/>
          </a:p>
        </p:txBody>
      </p:sp>
      <p:pic>
        <p:nvPicPr>
          <p:cNvPr id="5" name="Content Placeholder 4" descr="negativ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415" b="-84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02779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</a:t>
            </a:r>
            <a:endParaRPr lang="en-US" dirty="0"/>
          </a:p>
        </p:txBody>
      </p:sp>
      <p:pic>
        <p:nvPicPr>
          <p:cNvPr id="5" name="Content Placeholder 4" descr="consent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782" b="-37782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343400" cy="4718304"/>
          </a:xfrm>
        </p:spPr>
        <p:txBody>
          <a:bodyPr/>
          <a:lstStyle/>
          <a:p>
            <a:r>
              <a:rPr lang="en-US" dirty="0" smtClean="0"/>
              <a:t>Permission to do something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authorization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89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subject or problem people discuss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topic</a:t>
            </a:r>
            <a:endParaRPr lang="en-US" dirty="0"/>
          </a:p>
        </p:txBody>
      </p:sp>
      <p:pic>
        <p:nvPicPr>
          <p:cNvPr id="5" name="Content Placeholder 4" descr="issue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1349" b="-113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5513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</a:t>
            </a:r>
            <a:endParaRPr lang="en-US" dirty="0"/>
          </a:p>
        </p:txBody>
      </p:sp>
      <p:pic>
        <p:nvPicPr>
          <p:cNvPr id="5" name="Content Placeholder 4" descr="available.jpe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288" b="-27288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You can have it, buy it, or use it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Adjective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 </a:t>
            </a:r>
            <a:r>
              <a:rPr lang="en-US" dirty="0" smtClean="0"/>
              <a:t>accessible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90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 method that you use to solve a problem or make sure something is successful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Noun</a:t>
            </a:r>
          </a:p>
          <a:p>
            <a:r>
              <a:rPr lang="en-US" sz="1800" dirty="0"/>
              <a:t>SYNONYM</a:t>
            </a:r>
            <a:r>
              <a:rPr lang="en-US" sz="1800" dirty="0" smtClean="0"/>
              <a:t>-   </a:t>
            </a:r>
            <a:r>
              <a:rPr lang="en-US" dirty="0" smtClean="0"/>
              <a:t>procedure</a:t>
            </a:r>
            <a:endParaRPr lang="en-US" dirty="0"/>
          </a:p>
        </p:txBody>
      </p:sp>
      <p:pic>
        <p:nvPicPr>
          <p:cNvPr id="5" name="Content Placeholder 4" descr="forumla.jpe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0775" b="-507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317572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28</TotalTime>
  <Words>156</Words>
  <Application>Microsoft Macintosh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Unit 4 (Definitions included)</vt:lpstr>
      <vt:lpstr>(Unit 4)                  technique</vt:lpstr>
      <vt:lpstr>emphasis</vt:lpstr>
      <vt:lpstr>remove</vt:lpstr>
      <vt:lpstr>negative</vt:lpstr>
      <vt:lpstr>consent</vt:lpstr>
      <vt:lpstr>issue</vt:lpstr>
      <vt:lpstr>available</vt:lpstr>
      <vt:lpstr>formula</vt:lpstr>
      <vt:lpstr>area</vt:lpstr>
      <vt:lpstr>research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technique</dc:title>
  <dc:creator>Kathy Young</dc:creator>
  <cp:lastModifiedBy>Kathy Young</cp:lastModifiedBy>
  <cp:revision>6</cp:revision>
  <dcterms:created xsi:type="dcterms:W3CDTF">2013-08-04T18:57:39Z</dcterms:created>
  <dcterms:modified xsi:type="dcterms:W3CDTF">2013-10-16T23:54:12Z</dcterms:modified>
</cp:coreProperties>
</file>