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3"/>
  </p:handout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BEB4F9-ECA3-A14B-B1B7-2E945AF95951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F051D-73EE-F845-9ACB-4F7093AD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98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BB8F-EFD0-3043-9EBE-E9DCF9CFE07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519B1-6634-4E41-ABE0-91CE658B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0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BB8F-EFD0-3043-9EBE-E9DCF9CFE07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519B1-6634-4E41-ABE0-91CE658B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05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BB8F-EFD0-3043-9EBE-E9DCF9CFE07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519B1-6634-4E41-ABE0-91CE658B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156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BB8F-EFD0-3043-9EBE-E9DCF9CFE07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519B1-6634-4E41-ABE0-91CE658B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8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BB8F-EFD0-3043-9EBE-E9DCF9CFE07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519B1-6634-4E41-ABE0-91CE658B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38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BB8F-EFD0-3043-9EBE-E9DCF9CFE07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519B1-6634-4E41-ABE0-91CE658B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236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BB8F-EFD0-3043-9EBE-E9DCF9CFE07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519B1-6634-4E41-ABE0-91CE658B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6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BB8F-EFD0-3043-9EBE-E9DCF9CFE07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519B1-6634-4E41-ABE0-91CE658B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BB8F-EFD0-3043-9EBE-E9DCF9CFE07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519B1-6634-4E41-ABE0-91CE658B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BB8F-EFD0-3043-9EBE-E9DCF9CFE07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519B1-6634-4E41-ABE0-91CE658B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6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BB8F-EFD0-3043-9EBE-E9DCF9CFE07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519B1-6634-4E41-ABE0-91CE658B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4BB8F-EFD0-3043-9EBE-E9DCF9CFE07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19B1-6634-4E41-ABE0-91CE658B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3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4</a:t>
            </a:r>
            <a:br>
              <a:rPr lang="en-US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(Definitions Not Included)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7447"/>
            <a:ext cx="6400800" cy="2178975"/>
          </a:xfrm>
        </p:spPr>
        <p:txBody>
          <a:bodyPr>
            <a:normAutofit fontScale="70000" lnSpcReduction="20000"/>
          </a:bodyPr>
          <a:lstStyle/>
          <a:p>
            <a:r>
              <a:rPr lang="en-US" sz="2900" dirty="0"/>
              <a:t>Created by Kathy Young</a:t>
            </a:r>
          </a:p>
          <a:p>
            <a:r>
              <a:rPr lang="en-US" sz="2900" dirty="0">
                <a:hlinkClick r:id="rId2"/>
              </a:rPr>
              <a:t>www.KathyYoung.me</a:t>
            </a:r>
            <a:endParaRPr lang="en-US" sz="2900" dirty="0"/>
          </a:p>
          <a:p>
            <a:endParaRPr lang="en-US" sz="4000" dirty="0"/>
          </a:p>
          <a:p>
            <a:r>
              <a:rPr lang="en-US" dirty="0"/>
              <a:t>Based on the</a:t>
            </a:r>
          </a:p>
          <a:p>
            <a:r>
              <a:rPr lang="en-US" dirty="0"/>
              <a:t> Illinois STAR Vocabulary Booster</a:t>
            </a:r>
          </a:p>
          <a:p>
            <a:r>
              <a:rPr lang="en-US" dirty="0"/>
              <a:t>Adult Learning Resource Center,  Arlington Heights, IL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143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</a:t>
            </a:r>
            <a:endParaRPr lang="en-US" dirty="0"/>
          </a:p>
        </p:txBody>
      </p:sp>
      <p:pic>
        <p:nvPicPr>
          <p:cNvPr id="5" name="Content Placeholder 4" descr="area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782" b="-3778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7874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  <p:pic>
        <p:nvPicPr>
          <p:cNvPr id="5" name="Content Placeholder 4" descr="research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782" b="-3778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47513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(Unit 4)					technique</a:t>
            </a:r>
            <a:endParaRPr lang="en-US" dirty="0"/>
          </a:p>
        </p:txBody>
      </p:sp>
      <p:pic>
        <p:nvPicPr>
          <p:cNvPr id="5" name="Content Placeholder 4" descr="techniqu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59" r="-10459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8412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emphasis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  <p:pic>
        <p:nvPicPr>
          <p:cNvPr id="5" name="Content Placeholder 4" descr="emphasiz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476" b="-3047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987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</a:t>
            </a:r>
            <a:endParaRPr lang="en-US" dirty="0"/>
          </a:p>
        </p:txBody>
      </p:sp>
      <p:pic>
        <p:nvPicPr>
          <p:cNvPr id="5" name="Content Placeholder 4" descr="remov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623" b="-37623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4653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SYNONYM-</a:t>
            </a:r>
          </a:p>
          <a:p>
            <a:endParaRPr lang="en-US" dirty="0"/>
          </a:p>
        </p:txBody>
      </p:sp>
      <p:pic>
        <p:nvPicPr>
          <p:cNvPr id="5" name="Content Placeholder 4" descr="negativ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415" b="-84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34497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consent</a:t>
            </a:r>
            <a:endParaRPr lang="en-US" dirty="0"/>
          </a:p>
        </p:txBody>
      </p:sp>
      <p:pic>
        <p:nvPicPr>
          <p:cNvPr id="5" name="Content Placeholder 4" descr="consen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782" b="-3778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6954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  <p:pic>
        <p:nvPicPr>
          <p:cNvPr id="5" name="Content Placeholder 4" descr="issu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349" b="-1134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2397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</a:t>
            </a:r>
            <a:endParaRPr lang="en-US" dirty="0"/>
          </a:p>
        </p:txBody>
      </p:sp>
      <p:pic>
        <p:nvPicPr>
          <p:cNvPr id="5" name="Content Placeholder 4" descr="availabl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288" b="-2728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1904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  <p:pic>
        <p:nvPicPr>
          <p:cNvPr id="5" name="Content Placeholder 4" descr="forumla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775" b="-507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4391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67</Words>
  <Application>Microsoft Macintosh PowerPoint</Application>
  <PresentationFormat>On-screen Show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Unit 4  (Definitions Not Included)</vt:lpstr>
      <vt:lpstr>(Unit 4)     technique</vt:lpstr>
      <vt:lpstr>emphasis</vt:lpstr>
      <vt:lpstr>remove</vt:lpstr>
      <vt:lpstr>negative</vt:lpstr>
      <vt:lpstr>consent</vt:lpstr>
      <vt:lpstr>issue</vt:lpstr>
      <vt:lpstr>available</vt:lpstr>
      <vt:lpstr>formula</vt:lpstr>
      <vt:lpstr>area</vt:lpstr>
      <vt:lpstr>research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technique</dc:title>
  <dc:creator>Kathy Young</dc:creator>
  <cp:lastModifiedBy>Kathy Young</cp:lastModifiedBy>
  <cp:revision>5</cp:revision>
  <cp:lastPrinted>2013-08-04T19:15:11Z</cp:lastPrinted>
  <dcterms:created xsi:type="dcterms:W3CDTF">2013-08-04T19:12:27Z</dcterms:created>
  <dcterms:modified xsi:type="dcterms:W3CDTF">2013-10-16T23:55:26Z</dcterms:modified>
</cp:coreProperties>
</file>