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B4F9-ECA3-A14B-B1B7-2E945AF95951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F051D-73EE-F845-9ACB-4F7093AD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0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5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BB8F-EFD0-3043-9EBE-E9DCF9CFE07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19B1-6634-4E41-ABE0-91CE658B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7447"/>
            <a:ext cx="6400800" cy="2178975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Created by Kathy Young</a:t>
            </a:r>
          </a:p>
          <a:p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pic>
        <p:nvPicPr>
          <p:cNvPr id="5" name="Content Placeholder 4" descr="area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87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research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751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(Unit 4)					technique</a:t>
            </a:r>
            <a:endParaRPr lang="en-US" dirty="0"/>
          </a:p>
        </p:txBody>
      </p:sp>
      <p:pic>
        <p:nvPicPr>
          <p:cNvPr id="5" name="Content Placeholder 4" descr="techniqu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59" r="-1045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41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emphasiz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76" b="-304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87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pic>
        <p:nvPicPr>
          <p:cNvPr id="5" name="Content Placeholder 4" descr="remo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23" b="-3762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65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</p:txBody>
      </p:sp>
      <p:pic>
        <p:nvPicPr>
          <p:cNvPr id="5" name="Content Placeholder 4" descr="negativ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449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pic>
        <p:nvPicPr>
          <p:cNvPr id="5" name="Content Placeholder 4" descr="cons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95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issu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49" b="-113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9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</a:t>
            </a:r>
            <a:endParaRPr lang="en-US" dirty="0"/>
          </a:p>
        </p:txBody>
      </p:sp>
      <p:pic>
        <p:nvPicPr>
          <p:cNvPr id="5" name="Content Placeholder 4" descr="availab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8" b="-2728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90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forumla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775" b="-507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4391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Macintosh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4  (Definitions Not Included)</vt:lpstr>
      <vt:lpstr>(Unit 4)     technique</vt:lpstr>
      <vt:lpstr>emphasis</vt:lpstr>
      <vt:lpstr>remove</vt:lpstr>
      <vt:lpstr>negative</vt:lpstr>
      <vt:lpstr>consent</vt:lpstr>
      <vt:lpstr>issue</vt:lpstr>
      <vt:lpstr>available</vt:lpstr>
      <vt:lpstr>formula</vt:lpstr>
      <vt:lpstr>area</vt:lpstr>
      <vt:lpstr>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</dc:title>
  <dc:creator>Kathy Young</dc:creator>
  <cp:lastModifiedBy>Kathy Young</cp:lastModifiedBy>
  <cp:revision>5</cp:revision>
  <cp:lastPrinted>2013-08-04T19:15:11Z</cp:lastPrinted>
  <dcterms:created xsi:type="dcterms:W3CDTF">2013-08-04T19:12:27Z</dcterms:created>
  <dcterms:modified xsi:type="dcterms:W3CDTF">2013-10-16T23:55:26Z</dcterms:modified>
</cp:coreProperties>
</file>