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7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October 16,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5</a:t>
            </a:r>
            <a:br>
              <a:rPr lang="en-US" dirty="0" smtClean="0"/>
            </a:br>
            <a:r>
              <a:rPr lang="en-US" sz="1800" dirty="0" smtClean="0"/>
              <a:t>(Definitions Included)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175260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sz="3200" dirty="0"/>
              <a:t>Created by Kathy Young</a:t>
            </a:r>
          </a:p>
          <a:p>
            <a:pPr algn="ctr"/>
            <a:r>
              <a:rPr lang="en-US" sz="2900" dirty="0">
                <a:hlinkClick r:id="rId2"/>
              </a:rPr>
              <a:t>www.KathyYoung.me</a:t>
            </a:r>
            <a:endParaRPr lang="en-US" sz="2900" dirty="0"/>
          </a:p>
          <a:p>
            <a:pPr algn="ctr"/>
            <a:endParaRPr lang="en-US" sz="3200" dirty="0"/>
          </a:p>
          <a:p>
            <a:pPr algn="ctr"/>
            <a:r>
              <a:rPr lang="en-US" dirty="0"/>
              <a:t>Based on the</a:t>
            </a:r>
          </a:p>
          <a:p>
            <a:pPr algn="ctr"/>
            <a:r>
              <a:rPr lang="en-US" dirty="0"/>
              <a:t> Illinois STAR Vocabulary Booster</a:t>
            </a:r>
          </a:p>
          <a:p>
            <a:pPr algn="ctr"/>
            <a:r>
              <a:rPr lang="en-US" dirty="0"/>
              <a:t>Adult Learning Resource Center,  Arlington Heights, IL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227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</a:t>
            </a:r>
            <a:endParaRPr lang="en-US" dirty="0"/>
          </a:p>
        </p:txBody>
      </p:sp>
      <p:pic>
        <p:nvPicPr>
          <p:cNvPr id="5" name="Content Placeholder 4" descr="constrain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42" r="1794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Something that constricts what you are doing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limitation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91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order that things are supposed to be in or be done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series</a:t>
            </a:r>
            <a:endParaRPr lang="en-US" dirty="0"/>
          </a:p>
        </p:txBody>
      </p:sp>
      <p:pic>
        <p:nvPicPr>
          <p:cNvPr id="5" name="Content Placeholder 4" descr="wequenc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178" b="-2517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92538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(Unit 5)        contract</a:t>
            </a:r>
            <a:endParaRPr lang="en-US" dirty="0"/>
          </a:p>
        </p:txBody>
      </p:sp>
      <p:pic>
        <p:nvPicPr>
          <p:cNvPr id="6" name="Content Placeholder 5" descr="contrac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782" b="-3778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 legal written agreement between two people or two companies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arrangement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41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Allowed, ordered, or approved by law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Adjective</a:t>
            </a:r>
            <a:endParaRPr lang="en-US" dirty="0"/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authorized</a:t>
            </a:r>
            <a:endParaRPr lang="en-US" dirty="0"/>
          </a:p>
        </p:txBody>
      </p:sp>
      <p:pic>
        <p:nvPicPr>
          <p:cNvPr id="5" name="Content Placeholder 4" descr="legal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987" b="-2798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2706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</a:t>
            </a:r>
            <a:endParaRPr lang="en-US" dirty="0"/>
          </a:p>
        </p:txBody>
      </p:sp>
      <p:pic>
        <p:nvPicPr>
          <p:cNvPr id="5" name="Content Placeholder 4" descr="environmen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8259" b="-48259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673352"/>
            <a:ext cx="4275667" cy="4718304"/>
          </a:xfrm>
        </p:spPr>
        <p:txBody>
          <a:bodyPr/>
          <a:lstStyle/>
          <a:p>
            <a:r>
              <a:rPr lang="en-US" dirty="0" smtClean="0"/>
              <a:t>The land, water and air in which people, animals, and plants live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surroundings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416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 show something that something exists or is likely to be true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demonstrate</a:t>
            </a:r>
            <a:endParaRPr lang="en-US" dirty="0"/>
          </a:p>
        </p:txBody>
      </p:sp>
      <p:pic>
        <p:nvPicPr>
          <p:cNvPr id="5" name="Content Placeholder 4" descr="indicat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782" b="-3778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95621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</a:t>
            </a:r>
            <a:endParaRPr lang="en-US" dirty="0"/>
          </a:p>
        </p:txBody>
      </p:sp>
      <p:pic>
        <p:nvPicPr>
          <p:cNvPr id="5" name="Content Placeholder 4" descr="rol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8174" b="-3817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Position, job, or function a person has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job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756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Happening before a particular event or time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former</a:t>
            </a:r>
            <a:endParaRPr lang="en-US" dirty="0"/>
          </a:p>
        </p:txBody>
      </p:sp>
      <p:pic>
        <p:nvPicPr>
          <p:cNvPr id="5" name="Content Placeholder 4" descr="pevciousjpeg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7939" b="-6793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84841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</a:t>
            </a:r>
            <a:endParaRPr lang="en-US" dirty="0"/>
          </a:p>
        </p:txBody>
      </p:sp>
      <p:pic>
        <p:nvPicPr>
          <p:cNvPr id="8" name="Content Placeholder 7" descr="conduc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62" r="2366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To do something in an organized way to get information to prove facts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supervise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48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place where something important or interesting happened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location</a:t>
            </a:r>
            <a:endParaRPr lang="en-US" dirty="0"/>
          </a:p>
        </p:txBody>
      </p:sp>
      <p:pic>
        <p:nvPicPr>
          <p:cNvPr id="6" name="Content Placeholder 5" descr="sit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987" b="-2798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733508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20</TotalTime>
  <Words>179</Words>
  <Application>Microsoft Macintosh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UNIT 5 (Definitions Included)</vt:lpstr>
      <vt:lpstr>(Unit 5)        contract</vt:lpstr>
      <vt:lpstr>legal</vt:lpstr>
      <vt:lpstr>environment</vt:lpstr>
      <vt:lpstr>indicate</vt:lpstr>
      <vt:lpstr>role</vt:lpstr>
      <vt:lpstr>previous</vt:lpstr>
      <vt:lpstr>conduct</vt:lpstr>
      <vt:lpstr>site</vt:lpstr>
      <vt:lpstr>constraint</vt:lpstr>
      <vt:lpstr>sequence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(5)  contract</dc:title>
  <dc:creator>Kathy Young</dc:creator>
  <cp:lastModifiedBy>Kathy Young</cp:lastModifiedBy>
  <cp:revision>5</cp:revision>
  <dcterms:created xsi:type="dcterms:W3CDTF">2013-08-04T22:03:55Z</dcterms:created>
  <dcterms:modified xsi:type="dcterms:W3CDTF">2013-10-16T23:56:12Z</dcterms:modified>
</cp:coreProperties>
</file>