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6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4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1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3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7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3E17-1BFC-AD4C-91FB-082C093F390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94FE-09DA-D447-AAFD-A3487151A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3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br>
              <a:rPr lang="en-US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000" dirty="0"/>
              <a:t>Created by Kathy Young</a:t>
            </a:r>
          </a:p>
          <a:p>
            <a:r>
              <a:rPr lang="en-US" sz="4000" dirty="0">
                <a:hlinkClick r:id="rId2"/>
              </a:rPr>
              <a:t>www.KathyYoung.me</a:t>
            </a:r>
            <a:endParaRPr lang="en-US" sz="4000" dirty="0"/>
          </a:p>
          <a:p>
            <a:endParaRPr lang="en-US" sz="40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40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</a:t>
            </a:r>
            <a:endParaRPr lang="en-US" dirty="0"/>
          </a:p>
        </p:txBody>
      </p:sp>
      <p:pic>
        <p:nvPicPr>
          <p:cNvPr id="5" name="Content Placeholder 4" descr="constrai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2" r="1794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917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wequenc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78" b="-251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919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(Unit 5)        contract</a:t>
            </a:r>
            <a:endParaRPr lang="en-US" dirty="0"/>
          </a:p>
        </p:txBody>
      </p:sp>
      <p:pic>
        <p:nvPicPr>
          <p:cNvPr id="6" name="Content Placeholder 5" descr="contra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17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Adjective</a:t>
            </a:r>
            <a:endParaRPr lang="en-US" dirty="0"/>
          </a:p>
          <a:p>
            <a:r>
              <a:rPr lang="en-US" sz="1800" dirty="0"/>
              <a:t>SYNONYM-</a:t>
            </a:r>
          </a:p>
          <a:p>
            <a:endParaRPr lang="en-US" dirty="0"/>
          </a:p>
        </p:txBody>
      </p:sp>
      <p:pic>
        <p:nvPicPr>
          <p:cNvPr id="5" name="Content Placeholder 4" descr="legal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87" b="-27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927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pic>
        <p:nvPicPr>
          <p:cNvPr id="5" name="Content Placeholder 4" descr="environm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259" b="-4825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1659" y="1600200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048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indica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673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</a:t>
            </a:r>
            <a:endParaRPr lang="en-US" dirty="0"/>
          </a:p>
        </p:txBody>
      </p:sp>
      <p:pic>
        <p:nvPicPr>
          <p:cNvPr id="5" name="Content Placeholder 4" descr="ro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174" b="-3817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766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pevciousjpeg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939" b="-679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5075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</a:t>
            </a:r>
            <a:endParaRPr lang="en-US" dirty="0"/>
          </a:p>
        </p:txBody>
      </p:sp>
      <p:pic>
        <p:nvPicPr>
          <p:cNvPr id="8" name="Content Placeholder 7" descr="condu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2" r="2366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761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6" name="Content Placeholder 5" descr="si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87" b="-27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4535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Macintosh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 5  (Definitions Not Included)</vt:lpstr>
      <vt:lpstr>(Unit 5)        contract</vt:lpstr>
      <vt:lpstr>legal</vt:lpstr>
      <vt:lpstr>environment</vt:lpstr>
      <vt:lpstr>indicate</vt:lpstr>
      <vt:lpstr>role</vt:lpstr>
      <vt:lpstr>previous</vt:lpstr>
      <vt:lpstr>conduct</vt:lpstr>
      <vt:lpstr>site</vt:lpstr>
      <vt:lpstr>constraint</vt:lpstr>
      <vt:lpstr>sequence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(5)        contract</dc:title>
  <dc:creator>Kathy Young</dc:creator>
  <cp:lastModifiedBy>Kathy Young</cp:lastModifiedBy>
  <cp:revision>4</cp:revision>
  <dcterms:created xsi:type="dcterms:W3CDTF">2013-08-04T22:19:33Z</dcterms:created>
  <dcterms:modified xsi:type="dcterms:W3CDTF">2013-10-16T23:56:41Z</dcterms:modified>
</cp:coreProperties>
</file>