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3"/>
  </p:handout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EF4B8-B515-6D49-BC41-56AB3CF02505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3AF9E-E493-4A4C-AA13-1544A3B47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90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16,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6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(Definitions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Created </a:t>
            </a:r>
            <a:r>
              <a:rPr lang="en-US" sz="3200" dirty="0"/>
              <a:t>by Kathy Young</a:t>
            </a:r>
          </a:p>
          <a:p>
            <a:pPr algn="ctr"/>
            <a:r>
              <a:rPr lang="en-US" sz="2900" dirty="0">
                <a:hlinkClick r:id="rId2"/>
              </a:rPr>
              <a:t>www.KathyYoung.me</a:t>
            </a:r>
            <a:endParaRPr lang="en-US" sz="2900" dirty="0"/>
          </a:p>
          <a:p>
            <a:pPr algn="ctr"/>
            <a:endParaRPr lang="en-US" sz="3200" dirty="0"/>
          </a:p>
          <a:p>
            <a:pPr algn="ctr"/>
            <a:r>
              <a:rPr lang="en-US" dirty="0"/>
              <a:t>Based on the</a:t>
            </a:r>
          </a:p>
          <a:p>
            <a:pPr algn="ctr"/>
            <a:r>
              <a:rPr lang="en-US" dirty="0"/>
              <a:t> Illinois STAR Vocabulary Booster</a:t>
            </a:r>
          </a:p>
          <a:p>
            <a:pPr algn="ctr"/>
            <a:r>
              <a:rPr lang="en-US" dirty="0"/>
              <a:t>Adult Learning Resource Center,  Arlington Heights, IL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78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show how to use or do something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indicate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" r="-1818"/>
          <a:stretch>
            <a:fillRect/>
          </a:stretch>
        </p:blipFill>
        <p:spPr>
          <a:xfrm>
            <a:off x="4721845" y="1792882"/>
            <a:ext cx="3696014" cy="4318060"/>
          </a:xfrm>
        </p:spPr>
      </p:pic>
    </p:spTree>
    <p:extLst>
      <p:ext uri="{BB962C8B-B14F-4D97-AF65-F5344CB8AC3E}">
        <p14:creationId xmlns:p14="http://schemas.microsoft.com/office/powerpoint/2010/main" val="1018222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considerable</a:t>
            </a:r>
            <a:endParaRPr lang="en-US" dirty="0"/>
          </a:p>
        </p:txBody>
      </p:sp>
      <p:pic>
        <p:nvPicPr>
          <p:cNvPr id="5" name="Content Placeholder 4" descr="considerabl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87" b="-2798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Large enough to be important or have an effect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significant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3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(Unit 6)                definition</a:t>
            </a:r>
            <a:endParaRPr lang="en-US" dirty="0"/>
          </a:p>
        </p:txBody>
      </p:sp>
      <p:pic>
        <p:nvPicPr>
          <p:cNvPr id="6" name="Content Placeholder 5" descr="definitio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73352"/>
            <a:ext cx="4309533" cy="4718304"/>
          </a:xfrm>
        </p:spPr>
        <p:txBody>
          <a:bodyPr/>
          <a:lstStyle/>
          <a:p>
            <a:r>
              <a:rPr lang="en-US" dirty="0" smtClean="0"/>
              <a:t>A phrase or a word that says exactly what a word means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description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9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series of actions that someone does to achieve a particular result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method</a:t>
            </a:r>
            <a:endParaRPr lang="en-US" dirty="0"/>
          </a:p>
        </p:txBody>
      </p:sp>
      <p:pic>
        <p:nvPicPr>
          <p:cNvPr id="5" name="Content Placeholder 4" descr="proces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420" b="-1442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5487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single thing in a set, group, or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object</a:t>
            </a:r>
            <a:endParaRPr lang="en-US" dirty="0"/>
          </a:p>
        </p:txBody>
      </p:sp>
      <p:pic>
        <p:nvPicPr>
          <p:cNvPr id="5" name="Content Placeholder 4" descr="item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5" b="-84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378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pic>
        <p:nvPicPr>
          <p:cNvPr id="5" name="Content Placeholder 4" descr="period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232" b="-2523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length of time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Facts, objects, or signs that show that something exists or is true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proof</a:t>
            </a:r>
            <a:endParaRPr lang="en-US" dirty="0"/>
          </a:p>
        </p:txBody>
      </p:sp>
      <p:pic>
        <p:nvPicPr>
          <p:cNvPr id="5" name="Content Placeholder 4" descr="evidencedges-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333" b="-583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5399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Most important or essential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main</a:t>
            </a:r>
            <a:endParaRPr lang="en-US" dirty="0"/>
          </a:p>
        </p:txBody>
      </p:sp>
      <p:pic>
        <p:nvPicPr>
          <p:cNvPr id="7" name="Content Placeholder 6" descr="imporat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5" b="-84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12564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judge the value or size of something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calculate</a:t>
            </a:r>
          </a:p>
        </p:txBody>
      </p:sp>
      <p:pic>
        <p:nvPicPr>
          <p:cNvPr id="5" name="Content Placeholder 4" descr="estima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84" b="-14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1638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pic>
        <p:nvPicPr>
          <p:cNvPr id="5" name="Content Placeholder 4" descr="impa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74" r="-14774"/>
          <a:stretch>
            <a:fillRect/>
          </a:stretch>
        </p:blipFill>
        <p:spPr>
          <a:xfrm>
            <a:off x="1075763" y="2121588"/>
            <a:ext cx="2667021" cy="311588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2667" y="1673352"/>
            <a:ext cx="4521200" cy="4718304"/>
          </a:xfrm>
        </p:spPr>
        <p:txBody>
          <a:bodyPr/>
          <a:lstStyle/>
          <a:p>
            <a:r>
              <a:rPr lang="en-US" dirty="0" smtClean="0"/>
              <a:t>The effect that an event or situation has on someone or something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consequences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13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45</TotalTime>
  <Words>172</Words>
  <Application>Microsoft Macintosh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UNIT 6  (Definitions included)</vt:lpstr>
      <vt:lpstr>(Unit 6)                definition</vt:lpstr>
      <vt:lpstr>process</vt:lpstr>
      <vt:lpstr>item</vt:lpstr>
      <vt:lpstr>period</vt:lpstr>
      <vt:lpstr>evidence</vt:lpstr>
      <vt:lpstr>primary</vt:lpstr>
      <vt:lpstr>estimate</vt:lpstr>
      <vt:lpstr>impact</vt:lpstr>
      <vt:lpstr>demonstrate</vt:lpstr>
      <vt:lpstr>considerable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(6)                definition</dc:title>
  <dc:creator>Kathy Young</dc:creator>
  <cp:lastModifiedBy>Kathy Young</cp:lastModifiedBy>
  <cp:revision>6</cp:revision>
  <cp:lastPrinted>2013-08-05T22:03:09Z</cp:lastPrinted>
  <dcterms:created xsi:type="dcterms:W3CDTF">2013-08-05T21:28:46Z</dcterms:created>
  <dcterms:modified xsi:type="dcterms:W3CDTF">2013-10-16T23:57:10Z</dcterms:modified>
</cp:coreProperties>
</file>