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AFAFF-3FD0-7141-BD77-1E40779C68D5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B0871-4C3B-BB42-B7B5-825CFBD2A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2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9F0-9689-824C-93EE-35EA002EC9F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C7B-83ED-C547-989C-689D2F72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9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9F0-9689-824C-93EE-35EA002EC9F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C7B-83ED-C547-989C-689D2F72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9F0-9689-824C-93EE-35EA002EC9F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C7B-83ED-C547-989C-689D2F72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3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9F0-9689-824C-93EE-35EA002EC9F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C7B-83ED-C547-989C-689D2F72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1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9F0-9689-824C-93EE-35EA002EC9F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C7B-83ED-C547-989C-689D2F72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2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9F0-9689-824C-93EE-35EA002EC9F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C7B-83ED-C547-989C-689D2F72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7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9F0-9689-824C-93EE-35EA002EC9F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C7B-83ED-C547-989C-689D2F72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9F0-9689-824C-93EE-35EA002EC9F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C7B-83ED-C547-989C-689D2F72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0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9F0-9689-824C-93EE-35EA002EC9F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C7B-83ED-C547-989C-689D2F72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1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9F0-9689-824C-93EE-35EA002EC9F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C7B-83ED-C547-989C-689D2F72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4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9F0-9689-824C-93EE-35EA002EC9F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AC7B-83ED-C547-989C-689D2F72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6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9F0-9689-824C-93EE-35EA002EC9F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AC7B-83ED-C547-989C-689D2F72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7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Unit 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(Definitions Not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000" dirty="0"/>
              <a:t>Created by Kathy Young</a:t>
            </a:r>
          </a:p>
          <a:p>
            <a:r>
              <a:rPr lang="en-US" sz="4000" dirty="0">
                <a:hlinkClick r:id="rId2"/>
              </a:rPr>
              <a:t>www.KathyYoung.me</a:t>
            </a:r>
            <a:endParaRPr lang="en-US" sz="4000" dirty="0"/>
          </a:p>
          <a:p>
            <a:endParaRPr lang="en-US" sz="4000" dirty="0"/>
          </a:p>
          <a:p>
            <a:r>
              <a:rPr lang="en-US" dirty="0"/>
              <a:t>Based 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53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" r="-1818"/>
          <a:stretch>
            <a:fillRect/>
          </a:stretch>
        </p:blipFill>
        <p:spPr>
          <a:xfrm>
            <a:off x="4721845" y="1792882"/>
            <a:ext cx="3696014" cy="4318060"/>
          </a:xfrm>
        </p:spPr>
      </p:pic>
    </p:spTree>
    <p:extLst>
      <p:ext uri="{BB962C8B-B14F-4D97-AF65-F5344CB8AC3E}">
        <p14:creationId xmlns:p14="http://schemas.microsoft.com/office/powerpoint/2010/main" val="390737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considerable</a:t>
            </a:r>
            <a:endParaRPr lang="en-US" dirty="0"/>
          </a:p>
        </p:txBody>
      </p:sp>
      <p:pic>
        <p:nvPicPr>
          <p:cNvPr id="5" name="Content Placeholder 4" descr="considerabl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87" b="-2798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702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(Unit 6)                definition</a:t>
            </a:r>
            <a:endParaRPr lang="en-US" dirty="0"/>
          </a:p>
        </p:txBody>
      </p:sp>
      <p:pic>
        <p:nvPicPr>
          <p:cNvPr id="6" name="Content Placeholder 5" descr="definitio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 smtClean="0"/>
              <a:t>SYNONYM</a:t>
            </a:r>
            <a:r>
              <a:rPr lang="en-US" sz="1800" dirty="0"/>
              <a:t>-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1359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proces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420" b="-144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821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item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15" b="-84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7902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pic>
        <p:nvPicPr>
          <p:cNvPr id="5" name="Content Placeholder 4" descr="period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232" b="-2523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5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 smtClean="0"/>
              <a:t>SYNONYM</a:t>
            </a:r>
            <a:r>
              <a:rPr lang="en-US" sz="1800" dirty="0"/>
              <a:t>-</a:t>
            </a:r>
          </a:p>
          <a:p>
            <a:endParaRPr lang="en-US" dirty="0" smtClean="0"/>
          </a:p>
        </p:txBody>
      </p:sp>
      <p:pic>
        <p:nvPicPr>
          <p:cNvPr id="5" name="Content Placeholder 4" descr="evidencedges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333" b="-583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3902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SYNONYM-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endParaRPr lang="en-US" dirty="0"/>
          </a:p>
        </p:txBody>
      </p:sp>
      <p:pic>
        <p:nvPicPr>
          <p:cNvPr id="7" name="Content Placeholder 6" descr="imporat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15" b="-84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6442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estimat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84" b="-14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271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pic>
        <p:nvPicPr>
          <p:cNvPr id="5" name="Content Placeholder 4" descr="impac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74" r="-14774"/>
          <a:stretch>
            <a:fillRect/>
          </a:stretch>
        </p:blipFill>
        <p:spPr>
          <a:xfrm>
            <a:off x="1075763" y="2121588"/>
            <a:ext cx="2667021" cy="311588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96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</Words>
  <Application>Microsoft Macintosh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Unit 6 (Definitions Not Included)</vt:lpstr>
      <vt:lpstr>(Unit 6)                definition</vt:lpstr>
      <vt:lpstr>process</vt:lpstr>
      <vt:lpstr>item</vt:lpstr>
      <vt:lpstr>period</vt:lpstr>
      <vt:lpstr>evidence</vt:lpstr>
      <vt:lpstr>primary</vt:lpstr>
      <vt:lpstr>estimate</vt:lpstr>
      <vt:lpstr>impact</vt:lpstr>
      <vt:lpstr>demonstrate</vt:lpstr>
      <vt:lpstr>considerable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(6)                definition</dc:title>
  <dc:creator>Kathy Young</dc:creator>
  <cp:lastModifiedBy>Kathy Young</cp:lastModifiedBy>
  <cp:revision>3</cp:revision>
  <cp:lastPrinted>2013-08-05T21:48:54Z</cp:lastPrinted>
  <dcterms:created xsi:type="dcterms:W3CDTF">2013-08-05T21:45:00Z</dcterms:created>
  <dcterms:modified xsi:type="dcterms:W3CDTF">2013-10-16T23:57:43Z</dcterms:modified>
</cp:coreProperties>
</file>