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698CD-9A4E-AB4F-B99D-59088D8B9F49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58D0A-93F4-E84F-9D2E-A0B60882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3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58D0A-93F4-E84F-9D2E-A0B608822D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3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227667"/>
            <a:ext cx="6498158" cy="1841501"/>
          </a:xfrm>
        </p:spPr>
        <p:txBody>
          <a:bodyPr/>
          <a:lstStyle/>
          <a:p>
            <a:r>
              <a:rPr lang="en-US" sz="6000" dirty="0" smtClean="0"/>
              <a:t>Unit 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069168"/>
            <a:ext cx="6498159" cy="2095499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Created </a:t>
            </a:r>
            <a:r>
              <a:rPr lang="en-US" sz="2400" dirty="0"/>
              <a:t>by Kathy Young</a:t>
            </a:r>
          </a:p>
          <a:p>
            <a:r>
              <a:rPr lang="en-US" sz="2400" dirty="0">
                <a:hlinkClick r:id="rId2"/>
              </a:rPr>
              <a:t>www.KathyYoung.me</a:t>
            </a:r>
            <a:endParaRPr lang="en-US" sz="2400" dirty="0"/>
          </a:p>
          <a:p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7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element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elements.jpe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86" b="-50986"/>
          <a:stretch>
            <a:fillRect/>
          </a:stretch>
        </p:blipFill>
        <p:spPr>
          <a:xfrm>
            <a:off x="230909" y="1600199"/>
            <a:ext cx="5126182" cy="537367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091" y="1600201"/>
            <a:ext cx="3234459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One part of a plan or system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SYNONYM-   </a:t>
            </a:r>
            <a:r>
              <a:rPr lang="en-US" sz="2800" dirty="0" smtClean="0"/>
              <a:t>aspect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443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coordination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oordinatio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4223596" cy="434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organization of people or things so they work well together</a:t>
            </a:r>
          </a:p>
          <a:p>
            <a:endParaRPr lang="en-US" sz="2800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 smtClean="0"/>
              <a:t>SYNONYM-   </a:t>
            </a:r>
            <a:r>
              <a:rPr lang="en-US" sz="2800" dirty="0" smtClean="0"/>
              <a:t>arrangement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67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dirty="0" smtClean="0"/>
              <a:t>Unit 7                         </a:t>
            </a:r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require</a:t>
            </a: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need something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Verb</a:t>
            </a:r>
          </a:p>
          <a:p>
            <a:r>
              <a:rPr lang="en-US" sz="1800" dirty="0" smtClean="0"/>
              <a:t>SYNONYM-</a:t>
            </a:r>
            <a:r>
              <a:rPr lang="en-US" sz="2800" dirty="0" smtClean="0"/>
              <a:t>  demand </a:t>
            </a:r>
            <a:endParaRPr lang="en-US" sz="2800" dirty="0"/>
          </a:p>
        </p:txBody>
      </p:sp>
      <p:pic>
        <p:nvPicPr>
          <p:cNvPr id="6" name="Content Placeholder 5" descr="requir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970" b="-37970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15723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structure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way the parts of something connect to form a whole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r>
              <a:rPr lang="en-US" sz="1800" dirty="0" smtClean="0"/>
              <a:t>SYNONYM-</a:t>
            </a:r>
            <a:r>
              <a:rPr lang="en-US" sz="2400" dirty="0" smtClean="0"/>
              <a:t>    framework</a:t>
            </a:r>
            <a:endParaRPr lang="en-US" sz="2400" dirty="0"/>
          </a:p>
        </p:txBody>
      </p:sp>
      <p:pic>
        <p:nvPicPr>
          <p:cNvPr id="5" name="Content Placeholder 4" descr="structur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566" b="-53566"/>
          <a:stretch>
            <a:fillRect/>
          </a:stretch>
        </p:blipFill>
        <p:spPr>
          <a:xfrm>
            <a:off x="4751388" y="1600200"/>
            <a:ext cx="3840162" cy="4343400"/>
          </a:xfrm>
        </p:spPr>
      </p:pic>
    </p:spTree>
    <p:extLst>
      <p:ext uri="{BB962C8B-B14F-4D97-AF65-F5344CB8AC3E}">
        <p14:creationId xmlns:p14="http://schemas.microsoft.com/office/powerpoint/2010/main" val="115167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consistent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onsist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612" r="-4161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0" y="1600201"/>
            <a:ext cx="4037329" cy="4343400"/>
          </a:xfrm>
        </p:spPr>
        <p:txBody>
          <a:bodyPr/>
          <a:lstStyle/>
          <a:p>
            <a:r>
              <a:rPr lang="en-US" sz="2800" dirty="0" smtClean="0"/>
              <a:t>Always happening in the same way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Adjective</a:t>
            </a:r>
          </a:p>
          <a:p>
            <a:r>
              <a:rPr lang="en-US" sz="1800" dirty="0" smtClean="0"/>
              <a:t>SYNONYM-</a:t>
            </a:r>
            <a:r>
              <a:rPr lang="en-US" sz="2800" dirty="0" smtClean="0"/>
              <a:t>   unchanging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resident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Someone who lives in a particular place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   </a:t>
            </a:r>
            <a:r>
              <a:rPr lang="en-US" sz="3200" dirty="0" smtClean="0"/>
              <a:t>citizen</a:t>
            </a:r>
            <a:endParaRPr lang="en-US" sz="3200" dirty="0"/>
          </a:p>
        </p:txBody>
      </p:sp>
      <p:pic>
        <p:nvPicPr>
          <p:cNvPr id="5" name="Content Placeholder 4" descr="resident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641" b="-50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5304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survey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66513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ask people a set of questions to learn about their opinions or behavior</a:t>
            </a:r>
          </a:p>
          <a:p>
            <a:endParaRPr lang="en-US" sz="2800" dirty="0" smtClean="0"/>
          </a:p>
          <a:p>
            <a:r>
              <a:rPr lang="en-US" sz="2800" dirty="0" smtClean="0"/>
              <a:t>Verb</a:t>
            </a:r>
          </a:p>
          <a:p>
            <a:r>
              <a:rPr lang="en-US" sz="1800" dirty="0" smtClean="0"/>
              <a:t>SYNONYM-   </a:t>
            </a:r>
            <a:r>
              <a:rPr lang="en-US" sz="2800" dirty="0" smtClean="0"/>
              <a:t>interview  </a:t>
            </a:r>
          </a:p>
          <a:p>
            <a:endParaRPr lang="en-US" sz="3200" dirty="0"/>
          </a:p>
        </p:txBody>
      </p:sp>
      <p:pic>
        <p:nvPicPr>
          <p:cNvPr id="6" name="Content Placeholder 5" descr="imag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03" r="-11103"/>
          <a:stretch>
            <a:fillRect/>
          </a:stretch>
        </p:blipFill>
        <p:spPr>
          <a:xfrm>
            <a:off x="549275" y="1600200"/>
            <a:ext cx="3840163" cy="4343400"/>
          </a:xfrm>
        </p:spPr>
      </p:pic>
    </p:spTree>
    <p:extLst>
      <p:ext uri="{BB962C8B-B14F-4D97-AF65-F5344CB8AC3E}">
        <p14:creationId xmlns:p14="http://schemas.microsoft.com/office/powerpoint/2010/main" val="6135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final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last in a series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Adjective</a:t>
            </a:r>
          </a:p>
          <a:p>
            <a:r>
              <a:rPr lang="en-US" sz="1800" dirty="0" smtClean="0"/>
              <a:t>SYNONYM-   </a:t>
            </a:r>
            <a:r>
              <a:rPr lang="en-US" sz="2800" dirty="0" smtClean="0"/>
              <a:t>concluding</a:t>
            </a:r>
            <a:endParaRPr lang="en-US" sz="2800" dirty="0"/>
          </a:p>
        </p:txBody>
      </p:sp>
      <p:pic>
        <p:nvPicPr>
          <p:cNvPr id="5" name="Content Placeholder 4" descr="final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214" b="-232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0986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category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category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1200" y="1600201"/>
            <a:ext cx="4419599" cy="45592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group of people or things that are the same type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</a:p>
          <a:p>
            <a:r>
              <a:rPr lang="en-US" sz="1900" dirty="0" smtClean="0"/>
              <a:t>SYNONYM-   </a:t>
            </a:r>
            <a:r>
              <a:rPr lang="en-US" sz="2800" dirty="0" smtClean="0"/>
              <a:t>classification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031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layer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layer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211" b="-4221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An amount of a substance that covers the surface or exists between other things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Noun</a:t>
            </a:r>
          </a:p>
          <a:p>
            <a:pPr marL="0" indent="0">
              <a:buNone/>
            </a:pPr>
            <a:r>
              <a:rPr lang="en-US" sz="1800" dirty="0" smtClean="0"/>
              <a:t>SYNONYM-   </a:t>
            </a:r>
            <a:r>
              <a:rPr lang="en-US" sz="2800" dirty="0" smtClean="0"/>
              <a:t>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1359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90</TotalTime>
  <Words>166</Words>
  <Application>Microsoft Macintosh PowerPoint</Application>
  <PresentationFormat>On-screen Show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7 (Definitions Included)</vt:lpstr>
      <vt:lpstr>Unit 7                         require</vt:lpstr>
      <vt:lpstr>structure</vt:lpstr>
      <vt:lpstr>consistent</vt:lpstr>
      <vt:lpstr>resident</vt:lpstr>
      <vt:lpstr>survey</vt:lpstr>
      <vt:lpstr>final</vt:lpstr>
      <vt:lpstr>category</vt:lpstr>
      <vt:lpstr>layer</vt:lpstr>
      <vt:lpstr>element</vt:lpstr>
      <vt:lpstr>coordination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(Definitions Included)</dc:title>
  <dc:creator>Kathy Young</dc:creator>
  <cp:lastModifiedBy>Kathy Young</cp:lastModifiedBy>
  <cp:revision>11</cp:revision>
  <dcterms:created xsi:type="dcterms:W3CDTF">2013-09-24T22:43:32Z</dcterms:created>
  <dcterms:modified xsi:type="dcterms:W3CDTF">2013-10-16T23:58:01Z</dcterms:modified>
</cp:coreProperties>
</file>