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8" d="100"/>
          <a:sy n="88" d="100"/>
        </p:scale>
        <p:origin x="-102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10/28/13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10/28/13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10/28/13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10/28/13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10/28/13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10/28/13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10/28/13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10/28/13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10/28/13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10/28/13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10/28/13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10/28/13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t>10/28/13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 8</a:t>
            </a:r>
            <a:br>
              <a:rPr lang="en-US" dirty="0" smtClean="0"/>
            </a:br>
            <a:r>
              <a:rPr lang="en-US" sz="2400" dirty="0" smtClean="0"/>
              <a:t>Definitions Included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1968047"/>
          </a:xfrm>
        </p:spPr>
        <p:txBody>
          <a:bodyPr/>
          <a:lstStyle/>
          <a:p>
            <a:r>
              <a:rPr lang="en-US" dirty="0" smtClean="0"/>
              <a:t>Created by </a:t>
            </a:r>
          </a:p>
          <a:p>
            <a:r>
              <a:rPr lang="en-US" dirty="0" smtClean="0"/>
              <a:t>Kathy Young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09215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individual</a:t>
            </a:r>
            <a:endParaRPr lang="en-US" dirty="0"/>
          </a:p>
        </p:txBody>
      </p:sp>
      <p:pic>
        <p:nvPicPr>
          <p:cNvPr id="5" name="Content Placeholder 4" descr="images-3.jpe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2389" b="-32389"/>
          <a:stretch>
            <a:fillRect/>
          </a:stretch>
        </p:blipFill>
        <p:spPr/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Considered separately from other people or things in the same group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Adjective</a:t>
            </a:r>
          </a:p>
          <a:p>
            <a:r>
              <a:rPr lang="en-US" dirty="0" smtClean="0"/>
              <a:t>SYNONYM-single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68393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maximum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The largest amount that is possible or allowed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Adjective</a:t>
            </a:r>
          </a:p>
          <a:p>
            <a:r>
              <a:rPr lang="en-US" dirty="0" smtClean="0"/>
              <a:t>SYNONYM-highest</a:t>
            </a:r>
            <a:endParaRPr lang="en-US" dirty="0"/>
          </a:p>
        </p:txBody>
      </p:sp>
      <p:pic>
        <p:nvPicPr>
          <p:cNvPr id="5" name="Content Placeholder 4" descr="Unknown.jpe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4207" b="-3420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8395436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affect</a:t>
            </a:r>
            <a:endParaRPr lang="en-US" dirty="0"/>
          </a:p>
        </p:txBody>
      </p:sp>
      <p:pic>
        <p:nvPicPr>
          <p:cNvPr id="5" name="Content Placeholder 4" descr="affect.jpe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2389" b="-32389"/>
          <a:stretch>
            <a:fillRect/>
          </a:stretch>
        </p:blipFill>
        <p:spPr/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To do something that produces a change in something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Verb</a:t>
            </a:r>
          </a:p>
          <a:p>
            <a:r>
              <a:rPr lang="en-US" dirty="0" smtClean="0"/>
              <a:t>SYNONYM</a:t>
            </a:r>
            <a:r>
              <a:rPr lang="en-US" smtClean="0"/>
              <a:t>-influence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67576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 number of people or things that are different but belong to the same type</a:t>
            </a:r>
          </a:p>
          <a:p>
            <a:endParaRPr lang="en-US" dirty="0"/>
          </a:p>
          <a:p>
            <a:r>
              <a:rPr lang="en-US" dirty="0" smtClean="0"/>
              <a:t>Noun</a:t>
            </a:r>
          </a:p>
          <a:p>
            <a:endParaRPr lang="en-US" dirty="0"/>
          </a:p>
          <a:p>
            <a:r>
              <a:rPr lang="en-US" dirty="0" smtClean="0"/>
              <a:t>SYNONYM-assortment</a:t>
            </a:r>
            <a:endParaRPr lang="en-US" dirty="0"/>
          </a:p>
        </p:txBody>
      </p:sp>
      <p:pic>
        <p:nvPicPr>
          <p:cNvPr id="5" name="Content Placeholder 4" descr="irange.jpe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8339" b="-833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6829566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restricted</a:t>
            </a:r>
            <a:endParaRPr lang="en-US" dirty="0"/>
          </a:p>
        </p:txBody>
      </p:sp>
      <p:pic>
        <p:nvPicPr>
          <p:cNvPr id="5" name="Content Placeholder 4" descr="restricted.jpe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8160" b="-28160"/>
          <a:stretch>
            <a:fillRect/>
          </a:stretch>
        </p:blipFill>
        <p:spPr/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Controlled or regulated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Adjective</a:t>
            </a:r>
          </a:p>
          <a:p>
            <a:r>
              <a:rPr lang="en-US" dirty="0" smtClean="0"/>
              <a:t>SYNONYM-limited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59258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Something that is decided after considering all the information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Noun</a:t>
            </a:r>
          </a:p>
          <a:p>
            <a:r>
              <a:rPr lang="en-US" dirty="0" smtClean="0"/>
              <a:t>SYNONYM</a:t>
            </a:r>
            <a:r>
              <a:rPr lang="en-US" smtClean="0"/>
              <a:t>-ending</a:t>
            </a:r>
            <a:endParaRPr lang="en-US" dirty="0"/>
          </a:p>
        </p:txBody>
      </p:sp>
      <p:pic>
        <p:nvPicPr>
          <p:cNvPr id="5" name="Content Placeholder 4" descr="Conclusion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4246" b="-4424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5850714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An advantage, improvement, or help that you get from something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Noun</a:t>
            </a:r>
          </a:p>
          <a:p>
            <a:r>
              <a:rPr lang="en-US" dirty="0" smtClean="0"/>
              <a:t>SYNONYM-reward</a:t>
            </a:r>
          </a:p>
        </p:txBody>
      </p:sp>
      <p:pic>
        <p:nvPicPr>
          <p:cNvPr id="5" name="Content Placeholder 4" descr="images.jpe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970" r="-797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2272917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</a:t>
            </a:r>
            <a:endParaRPr lang="en-US" dirty="0"/>
          </a:p>
        </p:txBody>
      </p:sp>
      <p:pic>
        <p:nvPicPr>
          <p:cNvPr id="5" name="Content Placeholder 4" descr="images-1.jpe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8770" b="-38770"/>
          <a:stretch>
            <a:fillRect/>
          </a:stretch>
        </p:blipFill>
        <p:spPr/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The usual purpose of a thing, or the job that someone usually does</a:t>
            </a:r>
          </a:p>
          <a:p>
            <a:endParaRPr lang="en-US" dirty="0"/>
          </a:p>
          <a:p>
            <a:r>
              <a:rPr lang="en-US" dirty="0" smtClean="0"/>
              <a:t>Noun</a:t>
            </a:r>
          </a:p>
          <a:p>
            <a:endParaRPr lang="en-US" dirty="0"/>
          </a:p>
          <a:p>
            <a:r>
              <a:rPr lang="en-US" dirty="0" smtClean="0"/>
              <a:t>SYNYNYM-use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57059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The thing, place, or person that you get something from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Noun</a:t>
            </a:r>
          </a:p>
          <a:p>
            <a:r>
              <a:rPr lang="en-US" dirty="0" smtClean="0"/>
              <a:t>SYNONYM-origin</a:t>
            </a:r>
            <a:endParaRPr lang="en-US" dirty="0"/>
          </a:p>
        </p:txBody>
      </p:sp>
      <p:pic>
        <p:nvPicPr>
          <p:cNvPr id="5" name="Content Placeholder 4" descr="th.jpe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6548" b="-654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4512426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 way of doing something or dealing with a problem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Noun</a:t>
            </a:r>
          </a:p>
          <a:p>
            <a:r>
              <a:rPr lang="en-US" dirty="0" smtClean="0"/>
              <a:t>SYNONYM-technique</a:t>
            </a:r>
            <a:endParaRPr lang="en-US" dirty="0"/>
          </a:p>
        </p:txBody>
      </p:sp>
      <p:pic>
        <p:nvPicPr>
          <p:cNvPr id="5" name="Content Placeholder 4" descr="images-2.jpe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6296" b="-629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4018468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</a:majorFont>
      <a:minorFont>
        <a:latin typeface="News Gothic MT"/>
        <a:ea typeface=""/>
        <a:cs typeface=""/>
        <a:font script="Jpan" typeface="ＭＳ Ｐゴシック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127</TotalTime>
  <Words>159</Words>
  <Application>Microsoft Macintosh PowerPoint</Application>
  <PresentationFormat>On-screen Show (4:3)</PresentationFormat>
  <Paragraphs>64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Breeze</vt:lpstr>
      <vt:lpstr>Unit 8 Definitions Included</vt:lpstr>
      <vt:lpstr>affect</vt:lpstr>
      <vt:lpstr>range</vt:lpstr>
      <vt:lpstr>restricted</vt:lpstr>
      <vt:lpstr>conclusion</vt:lpstr>
      <vt:lpstr>benefit</vt:lpstr>
      <vt:lpstr>function</vt:lpstr>
      <vt:lpstr>source</vt:lpstr>
      <vt:lpstr>approach</vt:lpstr>
      <vt:lpstr>individual</vt:lpstr>
      <vt:lpstr>maximum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8 Definitions Included</dc:title>
  <dc:creator>Kathy Young</dc:creator>
  <cp:lastModifiedBy>Kathy Young</cp:lastModifiedBy>
  <cp:revision>9</cp:revision>
  <dcterms:created xsi:type="dcterms:W3CDTF">2013-10-22T18:59:51Z</dcterms:created>
  <dcterms:modified xsi:type="dcterms:W3CDTF">2013-10-28T20:08:54Z</dcterms:modified>
</cp:coreProperties>
</file>