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0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10/28/13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8</a:t>
            </a:r>
            <a:br>
              <a:rPr lang="en-US" dirty="0" smtClean="0"/>
            </a:br>
            <a:r>
              <a:rPr lang="en-US" sz="2400" dirty="0" smtClean="0"/>
              <a:t>Definitions Included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1968047"/>
          </a:xfrm>
        </p:spPr>
        <p:txBody>
          <a:bodyPr/>
          <a:lstStyle/>
          <a:p>
            <a:r>
              <a:rPr lang="en-US" dirty="0" smtClean="0"/>
              <a:t>Created by </a:t>
            </a:r>
          </a:p>
          <a:p>
            <a:r>
              <a:rPr lang="en-US" dirty="0" smtClean="0"/>
              <a:t>Kathy Young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921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</a:t>
            </a:r>
            <a:endParaRPr lang="en-US" dirty="0"/>
          </a:p>
        </p:txBody>
      </p:sp>
      <p:pic>
        <p:nvPicPr>
          <p:cNvPr id="5" name="Content Placeholder 4" descr="images-3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389" b="-32389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Considered separately from other people or things in the same group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Adjective</a:t>
            </a:r>
          </a:p>
          <a:p>
            <a:r>
              <a:rPr lang="en-US" dirty="0" smtClean="0"/>
              <a:t>SYNONYM-single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39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largest amount that is possible or allowed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Adjective</a:t>
            </a:r>
          </a:p>
          <a:p>
            <a:r>
              <a:rPr lang="en-US" dirty="0" smtClean="0"/>
              <a:t>SYNONYM-highest</a:t>
            </a:r>
            <a:endParaRPr lang="en-US" dirty="0"/>
          </a:p>
        </p:txBody>
      </p:sp>
      <p:pic>
        <p:nvPicPr>
          <p:cNvPr id="5" name="Content Placeholder 4" descr="Unknow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207" b="-3420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39543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affect</a:t>
            </a:r>
            <a:endParaRPr lang="en-US" dirty="0"/>
          </a:p>
        </p:txBody>
      </p:sp>
      <p:pic>
        <p:nvPicPr>
          <p:cNvPr id="5" name="Content Placeholder 4" descr="affec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389" b="-32389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To do something that produces a change in something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dirty="0" smtClean="0"/>
              <a:t>SYNONYM</a:t>
            </a:r>
            <a:r>
              <a:rPr lang="en-US" smtClean="0"/>
              <a:t>-influence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57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number of people or things that are different but belong to the same type</a:t>
            </a:r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dirty="0" smtClean="0"/>
              <a:t>SYNONYM-assortment</a:t>
            </a:r>
            <a:endParaRPr lang="en-US" dirty="0"/>
          </a:p>
        </p:txBody>
      </p:sp>
      <p:pic>
        <p:nvPicPr>
          <p:cNvPr id="5" name="Content Placeholder 4" descr="irang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339" b="-83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82956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restricted</a:t>
            </a:r>
            <a:endParaRPr lang="en-US" dirty="0"/>
          </a:p>
        </p:txBody>
      </p:sp>
      <p:pic>
        <p:nvPicPr>
          <p:cNvPr id="5" name="Content Placeholder 4" descr="restricted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8160" b="-28160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Controlled or regulated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r>
              <a:rPr lang="en-US" dirty="0" smtClean="0"/>
              <a:t>SYNONYM-limited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925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Something that is decided after considering all the information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dirty="0" smtClean="0"/>
              <a:t>SYNONYM</a:t>
            </a:r>
            <a:r>
              <a:rPr lang="en-US" smtClean="0"/>
              <a:t>-ending</a:t>
            </a:r>
            <a:endParaRPr lang="en-US" dirty="0"/>
          </a:p>
        </p:txBody>
      </p:sp>
      <p:pic>
        <p:nvPicPr>
          <p:cNvPr id="5" name="Content Placeholder 4" descr="Conclusion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4246" b="-4424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85071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An advantage, improvement, or help that you get from something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dirty="0" smtClean="0"/>
              <a:t>SYNONYM-reward</a:t>
            </a:r>
          </a:p>
        </p:txBody>
      </p:sp>
      <p:pic>
        <p:nvPicPr>
          <p:cNvPr id="5" name="Content Placeholder 4" descr="images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970" r="-79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2729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pic>
        <p:nvPicPr>
          <p:cNvPr id="5" name="Content Placeholder 4" descr="images-1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770" b="-38770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usual purpose of a thing, or the job that someone usually does</a:t>
            </a:r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dirty="0" smtClean="0"/>
              <a:t>SYNYNYM-use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705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thing, place, or person that you get something from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dirty="0" smtClean="0"/>
              <a:t>SYNONYM-origin</a:t>
            </a:r>
            <a:endParaRPr lang="en-US" dirty="0"/>
          </a:p>
        </p:txBody>
      </p:sp>
      <p:pic>
        <p:nvPicPr>
          <p:cNvPr id="5" name="Content Placeholder 4" descr="th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48" b="-6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51242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way of doing something or dealing with a problem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dirty="0" smtClean="0"/>
              <a:t>SYNONYM-technique</a:t>
            </a:r>
            <a:endParaRPr lang="en-US" dirty="0"/>
          </a:p>
        </p:txBody>
      </p:sp>
      <p:pic>
        <p:nvPicPr>
          <p:cNvPr id="5" name="Content Placeholder 4" descr="images-2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296" b="-62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018468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127</TotalTime>
  <Words>159</Words>
  <Application>Microsoft Macintosh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8 Definitions Included</vt:lpstr>
      <vt:lpstr>affect</vt:lpstr>
      <vt:lpstr>range</vt:lpstr>
      <vt:lpstr>restricted</vt:lpstr>
      <vt:lpstr>conclusion</vt:lpstr>
      <vt:lpstr>benefit</vt:lpstr>
      <vt:lpstr>function</vt:lpstr>
      <vt:lpstr>source</vt:lpstr>
      <vt:lpstr>approach</vt:lpstr>
      <vt:lpstr>individual</vt:lpstr>
      <vt:lpstr>maximum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 Definitions Included</dc:title>
  <dc:creator>Kathy Young</dc:creator>
  <cp:lastModifiedBy>Kathy Young</cp:lastModifiedBy>
  <cp:revision>9</cp:revision>
  <dcterms:created xsi:type="dcterms:W3CDTF">2013-10-22T18:59:51Z</dcterms:created>
  <dcterms:modified xsi:type="dcterms:W3CDTF">2013-10-28T20:08:54Z</dcterms:modified>
</cp:coreProperties>
</file>