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678BC-8D5E-C94F-9025-FF7DE8921FCE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309EF-6A26-B741-AA4B-53ECB003E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56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</a:t>
            </a:r>
            <a:br>
              <a:rPr lang="en-US" dirty="0" smtClean="0"/>
            </a:br>
            <a:r>
              <a:rPr lang="en-US" sz="2400" dirty="0" smtClean="0"/>
              <a:t>Definitions Not Included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968047"/>
          </a:xfrm>
        </p:spPr>
        <p:txBody>
          <a:bodyPr/>
          <a:lstStyle/>
          <a:p>
            <a:r>
              <a:rPr lang="en-US" dirty="0" smtClean="0"/>
              <a:t>Created by </a:t>
            </a:r>
          </a:p>
          <a:p>
            <a:r>
              <a:rPr lang="en-US" dirty="0" smtClean="0"/>
              <a:t>Kathy Young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2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</a:t>
            </a:r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389" b="-3238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SYNONYM-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3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SYNONYM-</a:t>
            </a:r>
            <a:endParaRPr lang="en-US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07" b="-342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954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</a:t>
            </a:r>
            <a:endParaRPr lang="en-US" dirty="0"/>
          </a:p>
        </p:txBody>
      </p:sp>
      <p:pic>
        <p:nvPicPr>
          <p:cNvPr id="5" name="Content Placeholder 4" descr="affe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389" b="-3238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SYNONYM-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5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</a:t>
            </a:r>
            <a:endParaRPr lang="en-US" dirty="0"/>
          </a:p>
        </p:txBody>
      </p:sp>
      <p:pic>
        <p:nvPicPr>
          <p:cNvPr id="5" name="Content Placeholder 4" descr="irang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39" b="-83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295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</a:t>
            </a:r>
            <a:endParaRPr lang="en-US" dirty="0"/>
          </a:p>
        </p:txBody>
      </p:sp>
      <p:pic>
        <p:nvPicPr>
          <p:cNvPr id="5" name="Content Placeholder 4" descr="restricted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160" b="-2816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SYNONYM-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2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SYNONYM</a:t>
            </a:r>
            <a:endParaRPr lang="en-US" dirty="0"/>
          </a:p>
        </p:txBody>
      </p:sp>
      <p:pic>
        <p:nvPicPr>
          <p:cNvPr id="5" name="Content Placeholder 4" descr="Conclusio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246" b="-442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507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SYNONYM-</a:t>
            </a:r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70" r="-79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729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770" b="-3877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SYNYNYM-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0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SYNONYM-</a:t>
            </a:r>
            <a:endParaRPr lang="en-US" dirty="0"/>
          </a:p>
        </p:txBody>
      </p:sp>
      <p:pic>
        <p:nvPicPr>
          <p:cNvPr id="5" name="Content Placeholder 4" descr="th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124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dirty="0" smtClean="0"/>
              <a:t>SYNONYM-</a:t>
            </a:r>
            <a:endParaRPr lang="en-US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96" b="-6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1846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132</TotalTime>
  <Words>45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8 Definitions Not Included</vt:lpstr>
      <vt:lpstr>affect</vt:lpstr>
      <vt:lpstr>range</vt:lpstr>
      <vt:lpstr>restricted</vt:lpstr>
      <vt:lpstr>conclusion</vt:lpstr>
      <vt:lpstr>benefit</vt:lpstr>
      <vt:lpstr>function</vt:lpstr>
      <vt:lpstr>source</vt:lpstr>
      <vt:lpstr>approach</vt:lpstr>
      <vt:lpstr>individual</vt:lpstr>
      <vt:lpstr>maximum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Definitions Included</dc:title>
  <dc:creator>Kathy Young</dc:creator>
  <cp:lastModifiedBy>Kathy Young</cp:lastModifiedBy>
  <cp:revision>10</cp:revision>
  <cp:lastPrinted>2013-10-22T21:11:11Z</cp:lastPrinted>
  <dcterms:created xsi:type="dcterms:W3CDTF">2013-10-22T18:59:51Z</dcterms:created>
  <dcterms:modified xsi:type="dcterms:W3CDTF">2013-10-22T21:11:56Z</dcterms:modified>
</cp:coreProperties>
</file>