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678BC-8D5E-C94F-9025-FF7DE8921FCE}" type="datetimeFigureOut">
              <a:rPr lang="en-US" smtClean="0"/>
              <a:t>10/22/13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309EF-6A26-B741-AA4B-53ECB003E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456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10/22/13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8</a:t>
            </a:r>
            <a:br>
              <a:rPr lang="en-US" dirty="0" smtClean="0"/>
            </a:br>
            <a:r>
              <a:rPr lang="en-US" sz="2400" dirty="0" smtClean="0"/>
              <a:t>Definitions Not Included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1968047"/>
          </a:xfrm>
        </p:spPr>
        <p:txBody>
          <a:bodyPr/>
          <a:lstStyle/>
          <a:p>
            <a:r>
              <a:rPr lang="en-US" dirty="0" smtClean="0"/>
              <a:t>Created by </a:t>
            </a:r>
          </a:p>
          <a:p>
            <a:r>
              <a:rPr lang="en-US" dirty="0" smtClean="0"/>
              <a:t>Kathy Young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921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</a:t>
            </a:r>
            <a:endParaRPr lang="en-US" dirty="0"/>
          </a:p>
        </p:txBody>
      </p:sp>
      <p:pic>
        <p:nvPicPr>
          <p:cNvPr id="5" name="Content Placeholder 4" descr="images-3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389" b="-32389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Adjective</a:t>
            </a:r>
          </a:p>
          <a:p>
            <a:r>
              <a:rPr lang="en-US" dirty="0" smtClean="0"/>
              <a:t>SYNONYM-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839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Adjective</a:t>
            </a:r>
          </a:p>
          <a:p>
            <a:r>
              <a:rPr lang="en-US" dirty="0" smtClean="0"/>
              <a:t>SYNONYM-</a:t>
            </a:r>
            <a:endParaRPr lang="en-US" dirty="0"/>
          </a:p>
        </p:txBody>
      </p:sp>
      <p:pic>
        <p:nvPicPr>
          <p:cNvPr id="5" name="Content Placeholder 4" descr="Unknown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207" b="-3420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39543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affect</a:t>
            </a:r>
            <a:endParaRPr lang="en-US" dirty="0"/>
          </a:p>
        </p:txBody>
      </p:sp>
      <p:pic>
        <p:nvPicPr>
          <p:cNvPr id="5" name="Content Placeholder 4" descr="affect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389" b="-32389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dirty="0" smtClean="0"/>
              <a:t>SYNONYM-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757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endParaRPr lang="en-US" dirty="0"/>
          </a:p>
          <a:p>
            <a:r>
              <a:rPr lang="en-US" dirty="0" smtClean="0"/>
              <a:t>SYNONYM-</a:t>
            </a:r>
            <a:endParaRPr lang="en-US" dirty="0"/>
          </a:p>
        </p:txBody>
      </p:sp>
      <p:pic>
        <p:nvPicPr>
          <p:cNvPr id="5" name="Content Placeholder 4" descr="irang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339" b="-833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82956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restricted</a:t>
            </a:r>
            <a:endParaRPr lang="en-US" dirty="0"/>
          </a:p>
        </p:txBody>
      </p:sp>
      <p:pic>
        <p:nvPicPr>
          <p:cNvPr id="5" name="Content Placeholder 4" descr="restricted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8160" b="-28160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Adjective</a:t>
            </a:r>
          </a:p>
          <a:p>
            <a:r>
              <a:rPr lang="en-US" dirty="0" smtClean="0"/>
              <a:t>SYNONYM-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925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dirty="0" smtClean="0"/>
              <a:t>SYNONYM</a:t>
            </a:r>
            <a:endParaRPr lang="en-US" dirty="0"/>
          </a:p>
        </p:txBody>
      </p:sp>
      <p:pic>
        <p:nvPicPr>
          <p:cNvPr id="5" name="Content Placeholder 4" descr="Conclusion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4246" b="-4424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85071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dirty="0" smtClean="0"/>
              <a:t>SYNONYM-</a:t>
            </a:r>
          </a:p>
        </p:txBody>
      </p:sp>
      <p:pic>
        <p:nvPicPr>
          <p:cNvPr id="5" name="Content Placeholder 4" descr="images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970" r="-797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27291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pic>
        <p:nvPicPr>
          <p:cNvPr id="5" name="Content Placeholder 4" descr="images-1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8770" b="-38770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endParaRPr lang="en-US" dirty="0"/>
          </a:p>
          <a:p>
            <a:r>
              <a:rPr lang="en-US" dirty="0" smtClean="0"/>
              <a:t>SYNYNYM-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705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dirty="0" smtClean="0"/>
              <a:t>SYNONYM-</a:t>
            </a:r>
            <a:endParaRPr lang="en-US" dirty="0"/>
          </a:p>
        </p:txBody>
      </p:sp>
      <p:pic>
        <p:nvPicPr>
          <p:cNvPr id="5" name="Content Placeholder 4" descr="th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548" b="-65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51242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dirty="0" smtClean="0"/>
              <a:t>SYNONYM-</a:t>
            </a:r>
            <a:endParaRPr lang="en-US" dirty="0"/>
          </a:p>
        </p:txBody>
      </p:sp>
      <p:pic>
        <p:nvPicPr>
          <p:cNvPr id="5" name="Content Placeholder 4" descr="images-2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296" b="-629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018468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132</TotalTime>
  <Words>45</Words>
  <Application>Microsoft Macintosh PowerPoint</Application>
  <PresentationFormat>On-screen Show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Breeze</vt:lpstr>
      <vt:lpstr>Unit 8 Definitions Not Included</vt:lpstr>
      <vt:lpstr>affect</vt:lpstr>
      <vt:lpstr>range</vt:lpstr>
      <vt:lpstr>restricted</vt:lpstr>
      <vt:lpstr>conclusion</vt:lpstr>
      <vt:lpstr>benefit</vt:lpstr>
      <vt:lpstr>function</vt:lpstr>
      <vt:lpstr>source</vt:lpstr>
      <vt:lpstr>approach</vt:lpstr>
      <vt:lpstr>individual</vt:lpstr>
      <vt:lpstr>maximum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8 Definitions Included</dc:title>
  <dc:creator>Kathy Young</dc:creator>
  <cp:lastModifiedBy>Kathy Young</cp:lastModifiedBy>
  <cp:revision>10</cp:revision>
  <cp:lastPrinted>2013-10-22T21:11:11Z</cp:lastPrinted>
  <dcterms:created xsi:type="dcterms:W3CDTF">2013-10-22T18:59:51Z</dcterms:created>
  <dcterms:modified xsi:type="dcterms:W3CDTF">2013-10-22T21:11:56Z</dcterms:modified>
</cp:coreProperties>
</file>