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6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11/15/13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11/15/13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11/15/13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11/15/13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11/15/13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11/15/13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11/15/13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11/15/13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11/15/13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11/15/13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11/15/13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11/15/13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9</a:t>
            </a:r>
            <a:br>
              <a:rPr lang="en-US" dirty="0" smtClean="0"/>
            </a:br>
            <a:r>
              <a:rPr lang="en-US" sz="2000" dirty="0" smtClean="0"/>
              <a:t>Definitions Included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400" dirty="0" smtClean="0"/>
              <a:t>Created by</a:t>
            </a:r>
          </a:p>
          <a:p>
            <a:r>
              <a:rPr lang="en-US" sz="1400" dirty="0" smtClean="0"/>
              <a:t>Kathy Young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15872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injury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2"/>
          <a:srcRect t="-17767" b="-17767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Harm or damage that is done to your body</a:t>
            </a:r>
          </a:p>
          <a:p>
            <a:endParaRPr lang="en-US" dirty="0"/>
          </a:p>
          <a:p>
            <a:r>
              <a:rPr lang="en-US" dirty="0" smtClean="0"/>
              <a:t>Noun</a:t>
            </a:r>
          </a:p>
          <a:p>
            <a:endParaRPr lang="en-US" dirty="0"/>
          </a:p>
          <a:p>
            <a:r>
              <a:rPr lang="en-US" dirty="0" smtClean="0"/>
              <a:t>SYNONYM-wound</a:t>
            </a:r>
          </a:p>
        </p:txBody>
      </p:sp>
    </p:spTree>
    <p:extLst>
      <p:ext uri="{BB962C8B-B14F-4D97-AF65-F5344CB8AC3E}">
        <p14:creationId xmlns:p14="http://schemas.microsoft.com/office/powerpoint/2010/main" val="39560902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An opinion that you give about something or someone</a:t>
            </a:r>
          </a:p>
          <a:p>
            <a:endParaRPr lang="en-US" dirty="0"/>
          </a:p>
          <a:p>
            <a:r>
              <a:rPr lang="en-US" dirty="0" smtClean="0"/>
              <a:t>Noun</a:t>
            </a:r>
          </a:p>
          <a:p>
            <a:endParaRPr lang="en-US" dirty="0"/>
          </a:p>
          <a:p>
            <a:r>
              <a:rPr lang="en-US" dirty="0" smtClean="0"/>
              <a:t>SYNONYM-criticism</a:t>
            </a:r>
          </a:p>
          <a:p>
            <a:endParaRPr lang="en-US" dirty="0"/>
          </a:p>
        </p:txBody>
      </p:sp>
      <p:pic>
        <p:nvPicPr>
          <p:cNvPr id="5" name="Content Placeholder 4" descr="images-4.jpeg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3281" b="-2328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31664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To make something new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Verb</a:t>
            </a:r>
          </a:p>
          <a:p>
            <a:r>
              <a:rPr lang="en-US" dirty="0" smtClean="0"/>
              <a:t>SYNONYM-invent</a:t>
            </a:r>
          </a:p>
          <a:p>
            <a:r>
              <a:rPr lang="en-US" dirty="0" smtClean="0"/>
              <a:t>ANTONYM-destroy</a:t>
            </a:r>
            <a:endParaRPr lang="en-US" dirty="0"/>
          </a:p>
        </p:txBody>
      </p:sp>
      <p:pic>
        <p:nvPicPr>
          <p:cNvPr id="5" name="Content Placeholder 4" descr="create.jpeg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0205" b="-1020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17150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authority</a:t>
            </a:r>
            <a:endParaRPr lang="en-US" dirty="0"/>
          </a:p>
        </p:txBody>
      </p:sp>
      <p:pic>
        <p:nvPicPr>
          <p:cNvPr id="5" name="Content Placeholder 4" descr="authority.jpeg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633" r="-23633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The power someone has because they have an official position</a:t>
            </a:r>
          </a:p>
          <a:p>
            <a:endParaRPr lang="en-US" dirty="0"/>
          </a:p>
          <a:p>
            <a:r>
              <a:rPr lang="en-US" dirty="0" smtClean="0"/>
              <a:t>Noun</a:t>
            </a:r>
          </a:p>
          <a:p>
            <a:endParaRPr lang="en-US" dirty="0"/>
          </a:p>
          <a:p>
            <a:r>
              <a:rPr lang="en-US" dirty="0" smtClean="0"/>
              <a:t>SYNONYM-power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699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The money that you earn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Noun</a:t>
            </a:r>
          </a:p>
          <a:p>
            <a:endParaRPr lang="en-US" dirty="0"/>
          </a:p>
          <a:p>
            <a:r>
              <a:rPr lang="en-US" dirty="0" smtClean="0"/>
              <a:t>SYNONYM-earnings</a:t>
            </a:r>
          </a:p>
          <a:p>
            <a:r>
              <a:rPr lang="en-US" dirty="0" smtClean="0"/>
              <a:t>ANTONYM-expenses</a:t>
            </a:r>
            <a:endParaRPr lang="en-US" dirty="0"/>
          </a:p>
        </p:txBody>
      </p:sp>
      <p:pic>
        <p:nvPicPr>
          <p:cNvPr id="5" name="Content Placeholder 4" descr="income.jpeg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0205" b="-1020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600473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</a:t>
            </a:r>
            <a:endParaRPr lang="en-US" dirty="0"/>
          </a:p>
        </p:txBody>
      </p:sp>
      <p:pic>
        <p:nvPicPr>
          <p:cNvPr id="6" name="Content Placeholder 5" descr="images.jpeg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013" b="-18013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An answer or a reply</a:t>
            </a:r>
          </a:p>
          <a:p>
            <a:endParaRPr lang="en-US" dirty="0"/>
          </a:p>
          <a:p>
            <a:r>
              <a:rPr lang="en-US" dirty="0" smtClean="0"/>
              <a:t>Noun</a:t>
            </a:r>
          </a:p>
          <a:p>
            <a:endParaRPr lang="en-US" dirty="0"/>
          </a:p>
          <a:p>
            <a:r>
              <a:rPr lang="en-US" dirty="0" smtClean="0"/>
              <a:t>SYNONYM-reaction</a:t>
            </a:r>
          </a:p>
          <a:p>
            <a:r>
              <a:rPr lang="en-US" dirty="0" smtClean="0"/>
              <a:t>ANTONYM-question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655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</a:t>
            </a:r>
            <a:endParaRPr lang="en-US" dirty="0"/>
          </a:p>
        </p:txBody>
      </p:sp>
      <p:pic>
        <p:nvPicPr>
          <p:cNvPr id="5" name="Content Placeholder 4" descr="images-1.jpeg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1537" b="-11537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Relating to money or managing money</a:t>
            </a:r>
          </a:p>
          <a:p>
            <a:endParaRPr lang="en-US" dirty="0"/>
          </a:p>
          <a:p>
            <a:r>
              <a:rPr lang="en-US" dirty="0" smtClean="0"/>
              <a:t>Adjective</a:t>
            </a:r>
          </a:p>
          <a:p>
            <a:endParaRPr lang="en-US" dirty="0"/>
          </a:p>
          <a:p>
            <a:r>
              <a:rPr lang="en-US" dirty="0" smtClean="0"/>
              <a:t>SYNONYM-economic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185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The process of building something large</a:t>
            </a:r>
          </a:p>
          <a:p>
            <a:endParaRPr lang="en-US" dirty="0"/>
          </a:p>
          <a:p>
            <a:r>
              <a:rPr lang="en-US" dirty="0" smtClean="0"/>
              <a:t>Noun</a:t>
            </a:r>
          </a:p>
          <a:p>
            <a:endParaRPr lang="en-US" dirty="0"/>
          </a:p>
          <a:p>
            <a:r>
              <a:rPr lang="en-US" dirty="0" smtClean="0"/>
              <a:t>SYNONYM-creation</a:t>
            </a:r>
          </a:p>
          <a:p>
            <a:r>
              <a:rPr lang="en-US" dirty="0" smtClean="0"/>
              <a:t>ANTONYM-destruction</a:t>
            </a:r>
            <a:endParaRPr lang="en-US" dirty="0"/>
          </a:p>
        </p:txBody>
      </p:sp>
      <p:pic>
        <p:nvPicPr>
          <p:cNvPr id="5" name="Content Placeholder 4" descr="images-2.jpeg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7398" b="-1739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64861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  <a:endParaRPr lang="en-US" dirty="0"/>
          </a:p>
        </p:txBody>
      </p:sp>
      <p:pic>
        <p:nvPicPr>
          <p:cNvPr id="5" name="Content Placeholder 4" descr="images-3.jpeg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2585" b="-32585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To make a plan or a drawing of something that you will make</a:t>
            </a:r>
          </a:p>
          <a:p>
            <a:endParaRPr lang="en-US" dirty="0"/>
          </a:p>
          <a:p>
            <a:r>
              <a:rPr lang="en-US" dirty="0" smtClean="0"/>
              <a:t>Verb</a:t>
            </a:r>
          </a:p>
          <a:p>
            <a:endParaRPr lang="en-US" dirty="0" smtClean="0"/>
          </a:p>
          <a:p>
            <a:r>
              <a:rPr lang="en-US" dirty="0" smtClean="0"/>
              <a:t>SYNONYM-outline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445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obtain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To get something that you want</a:t>
            </a:r>
          </a:p>
          <a:p>
            <a:endParaRPr lang="en-US" dirty="0"/>
          </a:p>
          <a:p>
            <a:r>
              <a:rPr lang="en-US" dirty="0" smtClean="0"/>
              <a:t>Verb</a:t>
            </a:r>
          </a:p>
          <a:p>
            <a:endParaRPr lang="en-US" dirty="0"/>
          </a:p>
          <a:p>
            <a:r>
              <a:rPr lang="en-US" dirty="0" smtClean="0"/>
              <a:t>SYNYNYM-get</a:t>
            </a:r>
          </a:p>
          <a:p>
            <a:r>
              <a:rPr lang="en-US" dirty="0" smtClean="0"/>
              <a:t>ANTONYM-lose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4"/>
          </p:nvPr>
        </p:nvPicPr>
        <p:blipFill>
          <a:blip r:embed="rId2"/>
          <a:srcRect l="-5438" r="-543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909794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51</TotalTime>
  <Words>144</Words>
  <Application>Microsoft Macintosh PowerPoint</Application>
  <PresentationFormat>On-screen Show (4:3)</PresentationFormat>
  <Paragraphs>71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Waveform</vt:lpstr>
      <vt:lpstr>Unit 9 Definitions Included</vt:lpstr>
      <vt:lpstr>create</vt:lpstr>
      <vt:lpstr>authority</vt:lpstr>
      <vt:lpstr>income</vt:lpstr>
      <vt:lpstr>response</vt:lpstr>
      <vt:lpstr>Financial</vt:lpstr>
      <vt:lpstr>construction</vt:lpstr>
      <vt:lpstr>design</vt:lpstr>
      <vt:lpstr>obtain</vt:lpstr>
      <vt:lpstr>injury</vt:lpstr>
      <vt:lpstr>comment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9 Definitions Included</dc:title>
  <dc:creator>Kathy Young</dc:creator>
  <cp:lastModifiedBy>Kathy Young</cp:lastModifiedBy>
  <cp:revision>5</cp:revision>
  <dcterms:created xsi:type="dcterms:W3CDTF">2013-11-15T20:41:37Z</dcterms:created>
  <dcterms:modified xsi:type="dcterms:W3CDTF">2013-11-15T21:32:43Z</dcterms:modified>
</cp:coreProperties>
</file>