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br>
              <a:rPr lang="en-US" dirty="0" smtClean="0"/>
            </a:br>
            <a:r>
              <a:rPr lang="en-US" sz="2000" dirty="0" smtClean="0"/>
              <a:t>Definitions Not Included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400" dirty="0" smtClean="0"/>
              <a:t>Created by</a:t>
            </a:r>
          </a:p>
          <a:p>
            <a:r>
              <a:rPr lang="en-US" sz="1400" dirty="0" smtClean="0"/>
              <a:t>Kathy Young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15872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injury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rcRect t="-17767" b="-1776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</a:p>
        </p:txBody>
      </p:sp>
    </p:spTree>
    <p:extLst>
      <p:ext uri="{BB962C8B-B14F-4D97-AF65-F5344CB8AC3E}">
        <p14:creationId xmlns:p14="http://schemas.microsoft.com/office/powerpoint/2010/main" val="3956090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smtClean="0"/>
              <a:t>SYNONYM-</a:t>
            </a:r>
            <a:endParaRPr lang="en-US" dirty="0"/>
          </a:p>
        </p:txBody>
      </p:sp>
      <p:pic>
        <p:nvPicPr>
          <p:cNvPr id="5" name="Content Placeholder 4" descr="images-4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281" b="-232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3166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dirty="0" smtClean="0"/>
              <a:t>SYNONYM-</a:t>
            </a:r>
          </a:p>
          <a:p>
            <a:r>
              <a:rPr lang="en-US" dirty="0" smtClean="0"/>
              <a:t>ANTONYM-destroy</a:t>
            </a:r>
            <a:endParaRPr lang="en-US" dirty="0"/>
          </a:p>
        </p:txBody>
      </p:sp>
      <p:pic>
        <p:nvPicPr>
          <p:cNvPr id="5" name="Content Placeholder 4" descr="create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205" b="-102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1715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authority</a:t>
            </a:r>
            <a:endParaRPr lang="en-US" dirty="0"/>
          </a:p>
        </p:txBody>
      </p:sp>
      <p:pic>
        <p:nvPicPr>
          <p:cNvPr id="5" name="Content Placeholder 4" descr="authority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33" r="-2363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9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</a:p>
          <a:p>
            <a:r>
              <a:rPr lang="en-US" dirty="0" smtClean="0"/>
              <a:t>ANTONYM-expenses</a:t>
            </a:r>
            <a:endParaRPr lang="en-US" dirty="0"/>
          </a:p>
        </p:txBody>
      </p:sp>
      <p:pic>
        <p:nvPicPr>
          <p:cNvPr id="5" name="Content Placeholder 4" descr="income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205" b="-102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0473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pic>
        <p:nvPicPr>
          <p:cNvPr id="6" name="Content Placeholder 5" descr="images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013" b="-1801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</a:p>
          <a:p>
            <a:r>
              <a:rPr lang="en-US" dirty="0" smtClean="0"/>
              <a:t>ANTONYM-question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55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</a:t>
            </a:r>
            <a:endParaRPr lang="en-US" dirty="0"/>
          </a:p>
        </p:txBody>
      </p:sp>
      <p:pic>
        <p:nvPicPr>
          <p:cNvPr id="5" name="Content Placeholder 4" descr="images-1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537" b="-11537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85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endParaRPr lang="en-US" dirty="0"/>
          </a:p>
          <a:p>
            <a:r>
              <a:rPr lang="en-US" dirty="0" smtClean="0"/>
              <a:t>SYNONYM-</a:t>
            </a:r>
          </a:p>
          <a:p>
            <a:r>
              <a:rPr lang="en-US" dirty="0" smtClean="0"/>
              <a:t>ANTONYM-destruction</a:t>
            </a:r>
            <a:endParaRPr lang="en-US" dirty="0"/>
          </a:p>
        </p:txBody>
      </p:sp>
      <p:pic>
        <p:nvPicPr>
          <p:cNvPr id="5" name="Content Placeholder 4" descr="images-2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7398" b="-1739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486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pic>
        <p:nvPicPr>
          <p:cNvPr id="5" name="Content Placeholder 4" descr="images-3.jpe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2585" b="-32585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endParaRPr lang="en-US" dirty="0" smtClean="0"/>
          </a:p>
          <a:p>
            <a:r>
              <a:rPr lang="en-US" dirty="0" smtClean="0"/>
              <a:t>SYNONYM-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45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Verb</a:t>
            </a:r>
          </a:p>
          <a:p>
            <a:endParaRPr lang="en-US" dirty="0"/>
          </a:p>
          <a:p>
            <a:r>
              <a:rPr lang="en-US" dirty="0" smtClean="0"/>
              <a:t>SYNYNYM-</a:t>
            </a:r>
          </a:p>
          <a:p>
            <a:r>
              <a:rPr lang="en-US" dirty="0" smtClean="0"/>
              <a:t>ANTONYM-lose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4"/>
          </p:nvPr>
        </p:nvPicPr>
        <p:blipFill>
          <a:blip r:embed="rId2"/>
          <a:srcRect l="-5438" r="-54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90979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53</TotalTime>
  <Words>61</Words>
  <Application>Microsoft Macintosh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Unit 9 Definitions Not Included</vt:lpstr>
      <vt:lpstr>create</vt:lpstr>
      <vt:lpstr>authority</vt:lpstr>
      <vt:lpstr>income</vt:lpstr>
      <vt:lpstr>response</vt:lpstr>
      <vt:lpstr>Financial</vt:lpstr>
      <vt:lpstr>construction</vt:lpstr>
      <vt:lpstr>design</vt:lpstr>
      <vt:lpstr>obtain</vt:lpstr>
      <vt:lpstr>injury</vt:lpstr>
      <vt:lpstr>comment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 Definitions Included</dc:title>
  <dc:creator>Kathy Young</dc:creator>
  <cp:lastModifiedBy>Kathy Young</cp:lastModifiedBy>
  <cp:revision>7</cp:revision>
  <dcterms:created xsi:type="dcterms:W3CDTF">2013-11-15T20:41:37Z</dcterms:created>
  <dcterms:modified xsi:type="dcterms:W3CDTF">2013-11-15T21:35:13Z</dcterms:modified>
</cp:coreProperties>
</file>